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80" r:id="rId10"/>
    <p:sldId id="276" r:id="rId11"/>
    <p:sldId id="277" r:id="rId12"/>
    <p:sldId id="278" r:id="rId13"/>
    <p:sldId id="281" r:id="rId14"/>
    <p:sldId id="282" r:id="rId15"/>
    <p:sldId id="283" r:id="rId16"/>
    <p:sldId id="284" r:id="rId17"/>
    <p:sldId id="286" r:id="rId18"/>
    <p:sldId id="285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36AA8-9CAE-43DE-A175-6371DCC0FC1A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CDFCE0-6721-4512-A9D0-9873DE78C422}">
      <dgm:prSet phldrT="[Текст]" custT="1"/>
      <dgm:spPr/>
      <dgm:t>
        <a:bodyPr/>
        <a:lstStyle/>
        <a:p>
          <a:r>
            <a:rPr lang="ru-RU" sz="4000" b="1" dirty="0" smtClean="0"/>
            <a:t>Сознательный выбор профессии</a:t>
          </a:r>
          <a:endParaRPr lang="ru-RU" sz="4000" b="1" dirty="0"/>
        </a:p>
      </dgm:t>
    </dgm:pt>
    <dgm:pt modelId="{D0160004-56B8-4D0B-A0EC-8EB7D8CF683B}" type="parTrans" cxnId="{E3A812F6-682D-4130-9884-26624231B396}">
      <dgm:prSet/>
      <dgm:spPr/>
      <dgm:t>
        <a:bodyPr/>
        <a:lstStyle/>
        <a:p>
          <a:endParaRPr lang="ru-RU"/>
        </a:p>
      </dgm:t>
    </dgm:pt>
    <dgm:pt modelId="{BD7ED94E-6C2C-4AFD-9225-A43F8EE308CC}" type="sibTrans" cxnId="{E3A812F6-682D-4130-9884-26624231B396}">
      <dgm:prSet/>
      <dgm:spPr/>
      <dgm:t>
        <a:bodyPr/>
        <a:lstStyle/>
        <a:p>
          <a:endParaRPr lang="ru-RU"/>
        </a:p>
      </dgm:t>
    </dgm:pt>
    <dgm:pt modelId="{FC3E3353-D0BA-4F7F-B992-A6DF0AA8254D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Личные цели и ценности, склонности</a:t>
          </a:r>
          <a:endParaRPr lang="ru-RU" b="1" dirty="0">
            <a:solidFill>
              <a:srgbClr val="FFFF00"/>
            </a:solidFill>
          </a:endParaRPr>
        </a:p>
      </dgm:t>
    </dgm:pt>
    <dgm:pt modelId="{7A7E7BF3-F4A2-4322-9B1E-A1E3DF2CBACF}" type="parTrans" cxnId="{DEB6B00C-46E0-4053-8100-50B93BA65FA0}">
      <dgm:prSet/>
      <dgm:spPr/>
      <dgm:t>
        <a:bodyPr/>
        <a:lstStyle/>
        <a:p>
          <a:endParaRPr lang="ru-RU"/>
        </a:p>
      </dgm:t>
    </dgm:pt>
    <dgm:pt modelId="{DF314FA8-3970-4E37-95A1-1715CA7AB31F}" type="sibTrans" cxnId="{DEB6B00C-46E0-4053-8100-50B93BA65FA0}">
      <dgm:prSet/>
      <dgm:spPr/>
      <dgm:t>
        <a:bodyPr/>
        <a:lstStyle/>
        <a:p>
          <a:endParaRPr lang="ru-RU"/>
        </a:p>
      </dgm:t>
    </dgm:pt>
    <dgm:pt modelId="{CB0168BC-EFA0-4FED-BA8A-2C30FC3B305F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Проблема человеческих возможностей</a:t>
          </a:r>
          <a:endParaRPr lang="ru-RU" b="1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4EF9FE77-4762-4B07-9941-0BC402E6008C}" type="parTrans" cxnId="{2FBEBEF5-7F51-4239-BA04-4D3888CD4114}">
      <dgm:prSet/>
      <dgm:spPr/>
      <dgm:t>
        <a:bodyPr/>
        <a:lstStyle/>
        <a:p>
          <a:endParaRPr lang="ru-RU"/>
        </a:p>
      </dgm:t>
    </dgm:pt>
    <dgm:pt modelId="{90FC5CB6-A719-4078-A56E-9C283CB31FB3}" type="sibTrans" cxnId="{2FBEBEF5-7F51-4239-BA04-4D3888CD4114}">
      <dgm:prSet/>
      <dgm:spPr/>
      <dgm:t>
        <a:bodyPr/>
        <a:lstStyle/>
        <a:p>
          <a:endParaRPr lang="ru-RU"/>
        </a:p>
      </dgm:t>
    </dgm:pt>
    <dgm:pt modelId="{FEE3DB0F-D6C7-4EC9-AA7C-7FC7461D284E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Потребности рынка труда</a:t>
          </a:r>
          <a:endParaRPr lang="ru-RU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B001D1F9-A7F3-4DB4-9D49-AA0994D54F3D}" type="parTrans" cxnId="{334421B4-2E5A-40CA-81C7-FF6FFC1A0548}">
      <dgm:prSet/>
      <dgm:spPr/>
      <dgm:t>
        <a:bodyPr/>
        <a:lstStyle/>
        <a:p>
          <a:endParaRPr lang="ru-RU"/>
        </a:p>
      </dgm:t>
    </dgm:pt>
    <dgm:pt modelId="{AF0EBC58-D60C-415E-ADFA-4665F92A1183}" type="sibTrans" cxnId="{334421B4-2E5A-40CA-81C7-FF6FFC1A0548}">
      <dgm:prSet/>
      <dgm:spPr/>
      <dgm:t>
        <a:bodyPr/>
        <a:lstStyle/>
        <a:p>
          <a:endParaRPr lang="ru-RU"/>
        </a:p>
      </dgm:t>
    </dgm:pt>
    <dgm:pt modelId="{2DEE68BB-4C39-46B0-8F30-F9C5DCD230E1}" type="pres">
      <dgm:prSet presAssocID="{CDE36AA8-9CAE-43DE-A175-6371DCC0FC1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10FA6D9-BA1F-48EB-913D-1AE6C17B9F28}" type="pres">
      <dgm:prSet presAssocID="{C3CDFCE0-6721-4512-A9D0-9873DE78C422}" presName="singleCycle" presStyleCnt="0"/>
      <dgm:spPr/>
    </dgm:pt>
    <dgm:pt modelId="{B01D6AC1-5425-4555-BEAB-98F70FFE50D2}" type="pres">
      <dgm:prSet presAssocID="{C3CDFCE0-6721-4512-A9D0-9873DE78C422}" presName="singleCenter" presStyleLbl="node1" presStyleIdx="0" presStyleCnt="4" custScaleX="237148" custScaleY="124130" custLinFactNeighborX="1153" custLinFactNeighborY="-4235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BAA35D42-7809-4454-A841-A9148B0C3075}" type="pres">
      <dgm:prSet presAssocID="{7A7E7BF3-F4A2-4322-9B1E-A1E3DF2CBACF}" presName="Name56" presStyleLbl="parChTrans1D2" presStyleIdx="0" presStyleCnt="3"/>
      <dgm:spPr/>
      <dgm:t>
        <a:bodyPr/>
        <a:lstStyle/>
        <a:p>
          <a:endParaRPr lang="ru-RU"/>
        </a:p>
      </dgm:t>
    </dgm:pt>
    <dgm:pt modelId="{E2EEBF08-05F7-4F3D-BC78-DF7B57BF4B58}" type="pres">
      <dgm:prSet presAssocID="{FC3E3353-D0BA-4F7F-B992-A6DF0AA8254D}" presName="text0" presStyleLbl="node1" presStyleIdx="1" presStyleCnt="4" custScaleX="253681" custScaleY="138675" custRadScaleRad="97388" custRadScaleInc="-144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A7FAC-E79E-4C7A-A534-435D52848009}" type="pres">
      <dgm:prSet presAssocID="{4EF9FE77-4762-4B07-9941-0BC402E6008C}" presName="Name56" presStyleLbl="parChTrans1D2" presStyleIdx="1" presStyleCnt="3"/>
      <dgm:spPr/>
      <dgm:t>
        <a:bodyPr/>
        <a:lstStyle/>
        <a:p>
          <a:endParaRPr lang="ru-RU"/>
        </a:p>
      </dgm:t>
    </dgm:pt>
    <dgm:pt modelId="{621B4BAC-D952-4A86-943A-8F8D36517133}" type="pres">
      <dgm:prSet presAssocID="{CB0168BC-EFA0-4FED-BA8A-2C30FC3B305F}" presName="text0" presStyleLbl="node1" presStyleIdx="2" presStyleCnt="4" custScaleX="264426" custScaleY="124243" custRadScaleRad="89056" custRadScaleInc="-57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ED361-C839-4362-8238-48868EE16705}" type="pres">
      <dgm:prSet presAssocID="{B001D1F9-A7F3-4DB4-9D49-AA0994D54F3D}" presName="Name56" presStyleLbl="parChTrans1D2" presStyleIdx="2" presStyleCnt="3"/>
      <dgm:spPr/>
      <dgm:t>
        <a:bodyPr/>
        <a:lstStyle/>
        <a:p>
          <a:endParaRPr lang="ru-RU"/>
        </a:p>
      </dgm:t>
    </dgm:pt>
    <dgm:pt modelId="{7BCE526B-0475-4E98-8B98-B2D039309F9C}" type="pres">
      <dgm:prSet presAssocID="{FEE3DB0F-D6C7-4EC9-AA7C-7FC7461D284E}" presName="text0" presStyleLbl="node1" presStyleIdx="3" presStyleCnt="4" custScaleX="250130" custScaleY="125057" custRadScaleRad="55189" custRadScaleInc="-107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B7EF96-DECF-40E1-AD98-607AD69BED19}" type="presOf" srcId="{FC3E3353-D0BA-4F7F-B992-A6DF0AA8254D}" destId="{E2EEBF08-05F7-4F3D-BC78-DF7B57BF4B58}" srcOrd="0" destOrd="0" presId="urn:microsoft.com/office/officeart/2008/layout/RadialCluster"/>
    <dgm:cxn modelId="{40C35CB9-8B8E-4B24-B22E-854F05B7F586}" type="presOf" srcId="{CB0168BC-EFA0-4FED-BA8A-2C30FC3B305F}" destId="{621B4BAC-D952-4A86-943A-8F8D36517133}" srcOrd="0" destOrd="0" presId="urn:microsoft.com/office/officeart/2008/layout/RadialCluster"/>
    <dgm:cxn modelId="{E3A812F6-682D-4130-9884-26624231B396}" srcId="{CDE36AA8-9CAE-43DE-A175-6371DCC0FC1A}" destId="{C3CDFCE0-6721-4512-A9D0-9873DE78C422}" srcOrd="0" destOrd="0" parTransId="{D0160004-56B8-4D0B-A0EC-8EB7D8CF683B}" sibTransId="{BD7ED94E-6C2C-4AFD-9225-A43F8EE308CC}"/>
    <dgm:cxn modelId="{5A54A72E-56D8-4D02-8366-5F7D931F8179}" type="presOf" srcId="{B001D1F9-A7F3-4DB4-9D49-AA0994D54F3D}" destId="{339ED361-C839-4362-8238-48868EE16705}" srcOrd="0" destOrd="0" presId="urn:microsoft.com/office/officeart/2008/layout/RadialCluster"/>
    <dgm:cxn modelId="{AA574CC2-65F0-455B-B8D8-7BF532DD7DDE}" type="presOf" srcId="{7A7E7BF3-F4A2-4322-9B1E-A1E3DF2CBACF}" destId="{BAA35D42-7809-4454-A841-A9148B0C3075}" srcOrd="0" destOrd="0" presId="urn:microsoft.com/office/officeart/2008/layout/RadialCluster"/>
    <dgm:cxn modelId="{334421B4-2E5A-40CA-81C7-FF6FFC1A0548}" srcId="{C3CDFCE0-6721-4512-A9D0-9873DE78C422}" destId="{FEE3DB0F-D6C7-4EC9-AA7C-7FC7461D284E}" srcOrd="2" destOrd="0" parTransId="{B001D1F9-A7F3-4DB4-9D49-AA0994D54F3D}" sibTransId="{AF0EBC58-D60C-415E-ADFA-4665F92A1183}"/>
    <dgm:cxn modelId="{7F31C801-68E8-4200-BA6A-DE50EA4A22D8}" type="presOf" srcId="{4EF9FE77-4762-4B07-9941-0BC402E6008C}" destId="{EB7A7FAC-E79E-4C7A-A534-435D52848009}" srcOrd="0" destOrd="0" presId="urn:microsoft.com/office/officeart/2008/layout/RadialCluster"/>
    <dgm:cxn modelId="{FEE07211-ED25-4063-AF0E-29C5E4C1F44C}" type="presOf" srcId="{C3CDFCE0-6721-4512-A9D0-9873DE78C422}" destId="{B01D6AC1-5425-4555-BEAB-98F70FFE50D2}" srcOrd="0" destOrd="0" presId="urn:microsoft.com/office/officeart/2008/layout/RadialCluster"/>
    <dgm:cxn modelId="{DEB6B00C-46E0-4053-8100-50B93BA65FA0}" srcId="{C3CDFCE0-6721-4512-A9D0-9873DE78C422}" destId="{FC3E3353-D0BA-4F7F-B992-A6DF0AA8254D}" srcOrd="0" destOrd="0" parTransId="{7A7E7BF3-F4A2-4322-9B1E-A1E3DF2CBACF}" sibTransId="{DF314FA8-3970-4E37-95A1-1715CA7AB31F}"/>
    <dgm:cxn modelId="{2FBEBEF5-7F51-4239-BA04-4D3888CD4114}" srcId="{C3CDFCE0-6721-4512-A9D0-9873DE78C422}" destId="{CB0168BC-EFA0-4FED-BA8A-2C30FC3B305F}" srcOrd="1" destOrd="0" parTransId="{4EF9FE77-4762-4B07-9941-0BC402E6008C}" sibTransId="{90FC5CB6-A719-4078-A56E-9C283CB31FB3}"/>
    <dgm:cxn modelId="{80C24D88-8218-4BD7-AD4F-27673ECF301A}" type="presOf" srcId="{FEE3DB0F-D6C7-4EC9-AA7C-7FC7461D284E}" destId="{7BCE526B-0475-4E98-8B98-B2D039309F9C}" srcOrd="0" destOrd="0" presId="urn:microsoft.com/office/officeart/2008/layout/RadialCluster"/>
    <dgm:cxn modelId="{DE9AB05C-6EAD-4CB5-9EA7-A1032A73B572}" type="presOf" srcId="{CDE36AA8-9CAE-43DE-A175-6371DCC0FC1A}" destId="{2DEE68BB-4C39-46B0-8F30-F9C5DCD230E1}" srcOrd="0" destOrd="0" presId="urn:microsoft.com/office/officeart/2008/layout/RadialCluster"/>
    <dgm:cxn modelId="{699A9575-510D-4657-854C-CDAA356C61FE}" type="presParOf" srcId="{2DEE68BB-4C39-46B0-8F30-F9C5DCD230E1}" destId="{B10FA6D9-BA1F-48EB-913D-1AE6C17B9F28}" srcOrd="0" destOrd="0" presId="urn:microsoft.com/office/officeart/2008/layout/RadialCluster"/>
    <dgm:cxn modelId="{31DBCC3B-AF92-4065-B6C3-3A545CC261EB}" type="presParOf" srcId="{B10FA6D9-BA1F-48EB-913D-1AE6C17B9F28}" destId="{B01D6AC1-5425-4555-BEAB-98F70FFE50D2}" srcOrd="0" destOrd="0" presId="urn:microsoft.com/office/officeart/2008/layout/RadialCluster"/>
    <dgm:cxn modelId="{A5520CF0-BA3C-4D9D-A6EF-42B8D8BF3C56}" type="presParOf" srcId="{B10FA6D9-BA1F-48EB-913D-1AE6C17B9F28}" destId="{BAA35D42-7809-4454-A841-A9148B0C3075}" srcOrd="1" destOrd="0" presId="urn:microsoft.com/office/officeart/2008/layout/RadialCluster"/>
    <dgm:cxn modelId="{88543D6A-3F33-42BC-A7FD-E5FE9CEF22C1}" type="presParOf" srcId="{B10FA6D9-BA1F-48EB-913D-1AE6C17B9F28}" destId="{E2EEBF08-05F7-4F3D-BC78-DF7B57BF4B58}" srcOrd="2" destOrd="0" presId="urn:microsoft.com/office/officeart/2008/layout/RadialCluster"/>
    <dgm:cxn modelId="{FA0026A3-EBDA-4B64-8BEE-3FE9BB2BE41A}" type="presParOf" srcId="{B10FA6D9-BA1F-48EB-913D-1AE6C17B9F28}" destId="{EB7A7FAC-E79E-4C7A-A534-435D52848009}" srcOrd="3" destOrd="0" presId="urn:microsoft.com/office/officeart/2008/layout/RadialCluster"/>
    <dgm:cxn modelId="{16B924CA-86F8-482F-AC8C-67ACCF55C244}" type="presParOf" srcId="{B10FA6D9-BA1F-48EB-913D-1AE6C17B9F28}" destId="{621B4BAC-D952-4A86-943A-8F8D36517133}" srcOrd="4" destOrd="0" presId="urn:microsoft.com/office/officeart/2008/layout/RadialCluster"/>
    <dgm:cxn modelId="{8C419BF7-5162-4264-89CC-DE2AE8F3EF6F}" type="presParOf" srcId="{B10FA6D9-BA1F-48EB-913D-1AE6C17B9F28}" destId="{339ED361-C839-4362-8238-48868EE16705}" srcOrd="5" destOrd="0" presId="urn:microsoft.com/office/officeart/2008/layout/RadialCluster"/>
    <dgm:cxn modelId="{FE0F76E8-390C-4A55-90CA-AE638FE73670}" type="presParOf" srcId="{B10FA6D9-BA1F-48EB-913D-1AE6C17B9F28}" destId="{7BCE526B-0475-4E98-8B98-B2D039309F9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B41F1F-96F7-4BF6-944A-2AE0F1B37C7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E4C201-4854-4DC3-A5E2-6066FDD359CA}">
      <dgm:prSet phldrT="[Текст]"/>
      <dgm:spPr/>
      <dgm:t>
        <a:bodyPr/>
        <a:lstStyle/>
        <a:p>
          <a:r>
            <a:rPr lang="ru-RU" b="1" u="none" dirty="0" smtClean="0">
              <a:solidFill>
                <a:schemeClr val="bg1"/>
              </a:solidFill>
            </a:rPr>
            <a:t>Незнание самого себя</a:t>
          </a:r>
          <a:endParaRPr lang="ru-RU" u="none" dirty="0">
            <a:solidFill>
              <a:schemeClr val="bg1"/>
            </a:solidFill>
          </a:endParaRPr>
        </a:p>
      </dgm:t>
    </dgm:pt>
    <dgm:pt modelId="{E77FD5A9-586B-4115-99CC-5C060B45AED6}" type="parTrans" cxnId="{C19C4D20-5D6A-4850-AF11-1E5AFAD2F07B}">
      <dgm:prSet/>
      <dgm:spPr/>
      <dgm:t>
        <a:bodyPr/>
        <a:lstStyle/>
        <a:p>
          <a:endParaRPr lang="ru-RU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20851B8F-D28F-4E2C-B8E4-709D5D9D76A1}" type="sibTrans" cxnId="{C19C4D20-5D6A-4850-AF11-1E5AFAD2F07B}">
      <dgm:prSet/>
      <dgm:spPr/>
      <dgm:t>
        <a:bodyPr/>
        <a:lstStyle/>
        <a:p>
          <a:endParaRPr lang="ru-RU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F905D3B1-87F6-4808-A1A2-4AB254303BE2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FF00"/>
              </a:solidFill>
            </a:rPr>
            <a:t>Необъективная оценка своих способностей </a:t>
          </a:r>
          <a:endParaRPr lang="ru-RU" sz="2800" dirty="0">
            <a:solidFill>
              <a:srgbClr val="FFFF00"/>
            </a:solidFill>
          </a:endParaRPr>
        </a:p>
      </dgm:t>
    </dgm:pt>
    <dgm:pt modelId="{3B5001EC-73C4-4FC4-94EA-C861F265D741}" type="parTrans" cxnId="{B4076A49-ED2D-4C50-A0E6-62C3CABE4E81}">
      <dgm:prSet/>
      <dgm:spPr/>
      <dgm:t>
        <a:bodyPr/>
        <a:lstStyle/>
        <a:p>
          <a:endParaRPr lang="ru-RU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D2D64558-C41A-48F6-A622-A1736FE2B7C1}" type="sibTrans" cxnId="{B4076A49-ED2D-4C50-A0E6-62C3CABE4E81}">
      <dgm:prSet/>
      <dgm:spPr/>
      <dgm:t>
        <a:bodyPr/>
        <a:lstStyle/>
        <a:p>
          <a:endParaRPr lang="ru-RU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D0F47051-762E-4184-AA12-1F48CC517349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</a:rPr>
            <a:t>Незнание своего здоровья</a:t>
          </a:r>
          <a:endParaRPr lang="ru-RU" b="1" dirty="0">
            <a:solidFill>
              <a:srgbClr val="FFC000"/>
            </a:solidFill>
          </a:endParaRPr>
        </a:p>
      </dgm:t>
    </dgm:pt>
    <dgm:pt modelId="{B33D2D86-DEAA-41CD-889F-B84006F3281F}" type="parTrans" cxnId="{5B11453A-B3E1-4166-9DE5-CF41B283C8D6}">
      <dgm:prSet/>
      <dgm:spPr/>
      <dgm:t>
        <a:bodyPr/>
        <a:lstStyle/>
        <a:p>
          <a:endParaRPr lang="ru-RU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407A27B2-555B-49AE-91AD-161F7F429873}" type="sibTrans" cxnId="{5B11453A-B3E1-4166-9DE5-CF41B283C8D6}">
      <dgm:prSet/>
      <dgm:spPr/>
      <dgm:t>
        <a:bodyPr/>
        <a:lstStyle/>
        <a:p>
          <a:endParaRPr lang="ru-RU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2CC0EA69-D822-4CDA-BF07-317EFED7C98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Неумение соотнести свои способности с требованиями     профессии.</a:t>
          </a:r>
          <a:endParaRPr lang="ru-RU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151FC29D-2909-47F3-A227-F9B8D0D77EFF}" type="parTrans" cxnId="{FC15BE5B-B7F0-45D4-BACF-719387E72496}">
      <dgm:prSet/>
      <dgm:spPr/>
      <dgm:t>
        <a:bodyPr/>
        <a:lstStyle/>
        <a:p>
          <a:endParaRPr lang="ru-RU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D706BF3B-6076-4E06-A0AE-43C9EE619797}" type="sibTrans" cxnId="{FC15BE5B-B7F0-45D4-BACF-719387E72496}">
      <dgm:prSet/>
      <dgm:spPr/>
      <dgm:t>
        <a:bodyPr/>
        <a:lstStyle/>
        <a:p>
          <a:endParaRPr lang="ru-RU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F0F6C98F-8E47-4E3A-841B-8F327DAD14F4}">
      <dgm:prSet/>
      <dgm:spPr/>
      <dgm:t>
        <a:bodyPr/>
        <a:lstStyle/>
        <a:p>
          <a:endParaRPr lang="ru-RU"/>
        </a:p>
      </dgm:t>
    </dgm:pt>
    <dgm:pt modelId="{80ACA1EF-7054-4F83-81A7-EE6B6DF2E8CA}" type="parTrans" cxnId="{5BFC56FD-B352-40F2-ABCB-2A87BF315E89}">
      <dgm:prSet/>
      <dgm:spPr/>
      <dgm:t>
        <a:bodyPr/>
        <a:lstStyle/>
        <a:p>
          <a:endParaRPr lang="ru-RU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3977A415-378A-4790-9035-8E942F901950}" type="sibTrans" cxnId="{5BFC56FD-B352-40F2-ABCB-2A87BF315E89}">
      <dgm:prSet/>
      <dgm:spPr/>
      <dgm:t>
        <a:bodyPr/>
        <a:lstStyle/>
        <a:p>
          <a:endParaRPr lang="ru-RU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EDF3C3DE-76B8-4C47-9657-F776D45E879C}">
      <dgm:prSet/>
      <dgm:spPr/>
      <dgm:t>
        <a:bodyPr/>
        <a:lstStyle/>
        <a:p>
          <a:endParaRPr lang="ru-RU"/>
        </a:p>
      </dgm:t>
    </dgm:pt>
    <dgm:pt modelId="{23CAA523-A49A-447B-9E37-9FC8E43A64CE}" type="parTrans" cxnId="{AB650D8F-7B21-47F7-B4FE-5DF3049F954C}">
      <dgm:prSet/>
      <dgm:spPr/>
      <dgm:t>
        <a:bodyPr/>
        <a:lstStyle/>
        <a:p>
          <a:endParaRPr lang="ru-RU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C5FE5ED4-F436-452C-A4D4-8F00EC9C7917}" type="sibTrans" cxnId="{AB650D8F-7B21-47F7-B4FE-5DF3049F954C}">
      <dgm:prSet/>
      <dgm:spPr/>
      <dgm:t>
        <a:bodyPr/>
        <a:lstStyle/>
        <a:p>
          <a:endParaRPr lang="ru-RU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18F9786A-AC29-48C0-8453-0B9DB5A4AE5D}">
      <dgm:prSet/>
      <dgm:spPr/>
      <dgm:t>
        <a:bodyPr/>
        <a:lstStyle/>
        <a:p>
          <a:endParaRPr lang="ru-RU"/>
        </a:p>
      </dgm:t>
    </dgm:pt>
    <dgm:pt modelId="{528D2E04-9094-4862-9202-FDFA97DD7CDF}" type="parTrans" cxnId="{0A59A42B-A52A-45E2-87AE-3C8A39C1B508}">
      <dgm:prSet/>
      <dgm:spPr/>
      <dgm:t>
        <a:bodyPr/>
        <a:lstStyle/>
        <a:p>
          <a:endParaRPr lang="ru-RU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A87E3E33-19E9-4D8B-98C4-D074DE2C2ACC}" type="sibTrans" cxnId="{0A59A42B-A52A-45E2-87AE-3C8A39C1B508}">
      <dgm:prSet/>
      <dgm:spPr/>
      <dgm:t>
        <a:bodyPr/>
        <a:lstStyle/>
        <a:p>
          <a:endParaRPr lang="ru-RU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1D153D7F-555B-4138-BF5E-A11E1E65095A}">
      <dgm:prSet/>
      <dgm:spPr/>
      <dgm:t>
        <a:bodyPr/>
        <a:lstStyle/>
        <a:p>
          <a:endParaRPr lang="ru-RU"/>
        </a:p>
      </dgm:t>
    </dgm:pt>
    <dgm:pt modelId="{D8D8585B-BCF1-4FF5-90CD-BD5DCCBC448F}" type="parTrans" cxnId="{872E8662-3D8B-46D9-B75C-DED43476451D}">
      <dgm:prSet/>
      <dgm:spPr/>
      <dgm:t>
        <a:bodyPr/>
        <a:lstStyle/>
        <a:p>
          <a:endParaRPr lang="ru-RU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51523292-6898-4976-B844-42EE0978C131}" type="sibTrans" cxnId="{872E8662-3D8B-46D9-B75C-DED43476451D}">
      <dgm:prSet/>
      <dgm:spPr/>
      <dgm:t>
        <a:bodyPr/>
        <a:lstStyle/>
        <a:p>
          <a:endParaRPr lang="ru-RU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98CC65DB-9E34-4A79-83CF-3C6C3F91A7FB}" type="pres">
      <dgm:prSet presAssocID="{8FB41F1F-96F7-4BF6-944A-2AE0F1B37C7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1F5E98-6647-4A51-8058-0E43D8041294}" type="pres">
      <dgm:prSet presAssocID="{9FE4C201-4854-4DC3-A5E2-6066FDD359CA}" presName="roof" presStyleLbl="dkBgShp" presStyleIdx="0" presStyleCnt="2" custScaleY="69014" custLinFactNeighborX="388" custLinFactNeighborY="-81392"/>
      <dgm:spPr/>
      <dgm:t>
        <a:bodyPr/>
        <a:lstStyle/>
        <a:p>
          <a:endParaRPr lang="ru-RU"/>
        </a:p>
      </dgm:t>
    </dgm:pt>
    <dgm:pt modelId="{AE577254-3957-4F07-9B4C-EB4510FF68BC}" type="pres">
      <dgm:prSet presAssocID="{9FE4C201-4854-4DC3-A5E2-6066FDD359CA}" presName="pillars" presStyleCnt="0"/>
      <dgm:spPr/>
    </dgm:pt>
    <dgm:pt modelId="{ED883F68-A37E-4340-AEB8-746BFAA578B3}" type="pres">
      <dgm:prSet presAssocID="{9FE4C201-4854-4DC3-A5E2-6066FDD359CA}" presName="pillar1" presStyleLbl="node1" presStyleIdx="0" presStyleCnt="3" custLinFactNeighborX="2315" custLinFactNeighborY="-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E8CF7-867C-4E9E-807E-ED46BC5D1265}" type="pres">
      <dgm:prSet presAssocID="{D0F47051-762E-4184-AA12-1F48CC51734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9C47B-92B6-46B6-9B08-DFEB447F8D02}" type="pres">
      <dgm:prSet presAssocID="{2CC0EA69-D822-4CDA-BF07-317EFED7C98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C8258-4C67-48BB-8CF5-1D84FEC18E4E}" type="pres">
      <dgm:prSet presAssocID="{9FE4C201-4854-4DC3-A5E2-6066FDD359CA}" presName="base" presStyleLbl="dkBgShp" presStyleIdx="1" presStyleCnt="2"/>
      <dgm:spPr/>
    </dgm:pt>
  </dgm:ptLst>
  <dgm:cxnLst>
    <dgm:cxn modelId="{115415BA-DC4E-4C82-AECF-431C6BB414EA}" type="presOf" srcId="{2CC0EA69-D822-4CDA-BF07-317EFED7C986}" destId="{87E9C47B-92B6-46B6-9B08-DFEB447F8D02}" srcOrd="0" destOrd="0" presId="urn:microsoft.com/office/officeart/2005/8/layout/hList3"/>
    <dgm:cxn modelId="{035AD8BC-52A2-4AF6-806B-CFFC89D94577}" type="presOf" srcId="{9FE4C201-4854-4DC3-A5E2-6066FDD359CA}" destId="{161F5E98-6647-4A51-8058-0E43D8041294}" srcOrd="0" destOrd="0" presId="urn:microsoft.com/office/officeart/2005/8/layout/hList3"/>
    <dgm:cxn modelId="{872E8662-3D8B-46D9-B75C-DED43476451D}" srcId="{8FB41F1F-96F7-4BF6-944A-2AE0F1B37C73}" destId="{1D153D7F-555B-4138-BF5E-A11E1E65095A}" srcOrd="2" destOrd="0" parTransId="{D8D8585B-BCF1-4FF5-90CD-BD5DCCBC448F}" sibTransId="{51523292-6898-4976-B844-42EE0978C131}"/>
    <dgm:cxn modelId="{AB650D8F-7B21-47F7-B4FE-5DF3049F954C}" srcId="{8FB41F1F-96F7-4BF6-944A-2AE0F1B37C73}" destId="{EDF3C3DE-76B8-4C47-9657-F776D45E879C}" srcOrd="3" destOrd="0" parTransId="{23CAA523-A49A-447B-9E37-9FC8E43A64CE}" sibTransId="{C5FE5ED4-F436-452C-A4D4-8F00EC9C7917}"/>
    <dgm:cxn modelId="{FC15BE5B-B7F0-45D4-BACF-719387E72496}" srcId="{9FE4C201-4854-4DC3-A5E2-6066FDD359CA}" destId="{2CC0EA69-D822-4CDA-BF07-317EFED7C986}" srcOrd="2" destOrd="0" parTransId="{151FC29D-2909-47F3-A227-F9B8D0D77EFF}" sibTransId="{D706BF3B-6076-4E06-A0AE-43C9EE619797}"/>
    <dgm:cxn modelId="{5BFC56FD-B352-40F2-ABCB-2A87BF315E89}" srcId="{8FB41F1F-96F7-4BF6-944A-2AE0F1B37C73}" destId="{F0F6C98F-8E47-4E3A-841B-8F327DAD14F4}" srcOrd="4" destOrd="0" parTransId="{80ACA1EF-7054-4F83-81A7-EE6B6DF2E8CA}" sibTransId="{3977A415-378A-4790-9035-8E942F901950}"/>
    <dgm:cxn modelId="{51B3D39F-07BC-4563-947C-7BB800497468}" type="presOf" srcId="{8FB41F1F-96F7-4BF6-944A-2AE0F1B37C73}" destId="{98CC65DB-9E34-4A79-83CF-3C6C3F91A7FB}" srcOrd="0" destOrd="0" presId="urn:microsoft.com/office/officeart/2005/8/layout/hList3"/>
    <dgm:cxn modelId="{E97E188C-D547-4084-AA03-493BF0CB713A}" type="presOf" srcId="{D0F47051-762E-4184-AA12-1F48CC517349}" destId="{CCEE8CF7-867C-4E9E-807E-ED46BC5D1265}" srcOrd="0" destOrd="0" presId="urn:microsoft.com/office/officeart/2005/8/layout/hList3"/>
    <dgm:cxn modelId="{B870E60B-ABBC-439D-B3CF-D84057B7ACDA}" type="presOf" srcId="{F905D3B1-87F6-4808-A1A2-4AB254303BE2}" destId="{ED883F68-A37E-4340-AEB8-746BFAA578B3}" srcOrd="0" destOrd="0" presId="urn:microsoft.com/office/officeart/2005/8/layout/hList3"/>
    <dgm:cxn modelId="{C19C4D20-5D6A-4850-AF11-1E5AFAD2F07B}" srcId="{8FB41F1F-96F7-4BF6-944A-2AE0F1B37C73}" destId="{9FE4C201-4854-4DC3-A5E2-6066FDD359CA}" srcOrd="0" destOrd="0" parTransId="{E77FD5A9-586B-4115-99CC-5C060B45AED6}" sibTransId="{20851B8F-D28F-4E2C-B8E4-709D5D9D76A1}"/>
    <dgm:cxn modelId="{5B11453A-B3E1-4166-9DE5-CF41B283C8D6}" srcId="{9FE4C201-4854-4DC3-A5E2-6066FDD359CA}" destId="{D0F47051-762E-4184-AA12-1F48CC517349}" srcOrd="1" destOrd="0" parTransId="{B33D2D86-DEAA-41CD-889F-B84006F3281F}" sibTransId="{407A27B2-555B-49AE-91AD-161F7F429873}"/>
    <dgm:cxn modelId="{0A59A42B-A52A-45E2-87AE-3C8A39C1B508}" srcId="{8FB41F1F-96F7-4BF6-944A-2AE0F1B37C73}" destId="{18F9786A-AC29-48C0-8453-0B9DB5A4AE5D}" srcOrd="1" destOrd="0" parTransId="{528D2E04-9094-4862-9202-FDFA97DD7CDF}" sibTransId="{A87E3E33-19E9-4D8B-98C4-D074DE2C2ACC}"/>
    <dgm:cxn modelId="{B4076A49-ED2D-4C50-A0E6-62C3CABE4E81}" srcId="{9FE4C201-4854-4DC3-A5E2-6066FDD359CA}" destId="{F905D3B1-87F6-4808-A1A2-4AB254303BE2}" srcOrd="0" destOrd="0" parTransId="{3B5001EC-73C4-4FC4-94EA-C861F265D741}" sibTransId="{D2D64558-C41A-48F6-A622-A1736FE2B7C1}"/>
    <dgm:cxn modelId="{0845F664-7A87-47B7-BFCF-33BFE0069E0C}" type="presParOf" srcId="{98CC65DB-9E34-4A79-83CF-3C6C3F91A7FB}" destId="{161F5E98-6647-4A51-8058-0E43D8041294}" srcOrd="0" destOrd="0" presId="urn:microsoft.com/office/officeart/2005/8/layout/hList3"/>
    <dgm:cxn modelId="{B609EC32-9579-4569-A6F4-63F90371930A}" type="presParOf" srcId="{98CC65DB-9E34-4A79-83CF-3C6C3F91A7FB}" destId="{AE577254-3957-4F07-9B4C-EB4510FF68BC}" srcOrd="1" destOrd="0" presId="urn:microsoft.com/office/officeart/2005/8/layout/hList3"/>
    <dgm:cxn modelId="{06816CD4-4ACC-476B-B032-C83A034C09A7}" type="presParOf" srcId="{AE577254-3957-4F07-9B4C-EB4510FF68BC}" destId="{ED883F68-A37E-4340-AEB8-746BFAA578B3}" srcOrd="0" destOrd="0" presId="urn:microsoft.com/office/officeart/2005/8/layout/hList3"/>
    <dgm:cxn modelId="{0BE62687-C045-4FEB-A6E5-802799640486}" type="presParOf" srcId="{AE577254-3957-4F07-9B4C-EB4510FF68BC}" destId="{CCEE8CF7-867C-4E9E-807E-ED46BC5D1265}" srcOrd="1" destOrd="0" presId="urn:microsoft.com/office/officeart/2005/8/layout/hList3"/>
    <dgm:cxn modelId="{0158BFDB-5E80-414D-BFAD-A4F5D3CB643B}" type="presParOf" srcId="{AE577254-3957-4F07-9B4C-EB4510FF68BC}" destId="{87E9C47B-92B6-46B6-9B08-DFEB447F8D02}" srcOrd="2" destOrd="0" presId="urn:microsoft.com/office/officeart/2005/8/layout/hList3"/>
    <dgm:cxn modelId="{537BEABE-5347-4ED3-9729-A41EDDF28586}" type="presParOf" srcId="{98CC65DB-9E34-4A79-83CF-3C6C3F91A7FB}" destId="{B17C8258-4C67-48BB-8CF5-1D84FEC18E4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AC4327-728B-428B-AC45-E09FC576FAE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549725-BBEF-4014-A42B-693823E714BF}">
      <dgm:prSet phldrT="[Текст]" custT="1"/>
      <dgm:spPr/>
      <dgm:t>
        <a:bodyPr/>
        <a:lstStyle/>
        <a:p>
          <a:r>
            <a:rPr lang="ru-RU" sz="2400" b="1" u="none" dirty="0" smtClean="0">
              <a:solidFill>
                <a:srgbClr val="FFFF00"/>
              </a:solidFill>
            </a:rPr>
            <a:t>Отношение к выбору профессии как к неизменному</a:t>
          </a:r>
          <a:endParaRPr lang="ru-RU" sz="2400" u="none" dirty="0">
            <a:solidFill>
              <a:srgbClr val="FFFF00"/>
            </a:solidFill>
          </a:endParaRPr>
        </a:p>
      </dgm:t>
    </dgm:pt>
    <dgm:pt modelId="{005C7F91-12FD-426D-B725-513B8735E0DB}" type="parTrans" cxnId="{7F3B636E-E19B-4A84-A12F-635DFBA26320}">
      <dgm:prSet/>
      <dgm:spPr/>
      <dgm:t>
        <a:bodyPr/>
        <a:lstStyle/>
        <a:p>
          <a:endParaRPr lang="ru-RU"/>
        </a:p>
      </dgm:t>
    </dgm:pt>
    <dgm:pt modelId="{EECD0675-78F0-4DDA-84DA-65180E87F379}" type="sibTrans" cxnId="{7F3B636E-E19B-4A84-A12F-635DFBA26320}">
      <dgm:prSet/>
      <dgm:spPr/>
      <dgm:t>
        <a:bodyPr/>
        <a:lstStyle/>
        <a:p>
          <a:endParaRPr lang="ru-RU"/>
        </a:p>
      </dgm:t>
    </dgm:pt>
    <dgm:pt modelId="{60F813BE-59D5-4198-9998-7B4E7F19103A}">
      <dgm:prSet phldrT="[Текст]" phldr="1"/>
      <dgm:spPr/>
      <dgm:t>
        <a:bodyPr/>
        <a:lstStyle/>
        <a:p>
          <a:endParaRPr lang="ru-RU" dirty="0"/>
        </a:p>
      </dgm:t>
    </dgm:pt>
    <dgm:pt modelId="{1FF0369A-952B-44D5-80F3-B5EBA23B016D}" type="parTrans" cxnId="{F377BFD8-A3C5-4F80-9DC8-6C383021A7B0}">
      <dgm:prSet/>
      <dgm:spPr/>
      <dgm:t>
        <a:bodyPr/>
        <a:lstStyle/>
        <a:p>
          <a:endParaRPr lang="ru-RU"/>
        </a:p>
      </dgm:t>
    </dgm:pt>
    <dgm:pt modelId="{3792AF93-DC53-4698-8334-DF6DBBC9E85A}" type="sibTrans" cxnId="{F377BFD8-A3C5-4F80-9DC8-6C383021A7B0}">
      <dgm:prSet/>
      <dgm:spPr/>
      <dgm:t>
        <a:bodyPr/>
        <a:lstStyle/>
        <a:p>
          <a:endParaRPr lang="ru-RU"/>
        </a:p>
      </dgm:t>
    </dgm:pt>
    <dgm:pt modelId="{C9A02C36-12AD-41C1-9FC6-3F6377001AF3}">
      <dgm:prSet phldrT="[Текст]" phldr="1"/>
      <dgm:spPr/>
      <dgm:t>
        <a:bodyPr/>
        <a:lstStyle/>
        <a:p>
          <a:endParaRPr lang="ru-RU" dirty="0"/>
        </a:p>
      </dgm:t>
    </dgm:pt>
    <dgm:pt modelId="{78F1CC81-0D89-45E9-83B8-A31DA7D92EB2}" type="parTrans" cxnId="{B1C3B22B-D531-4CED-B7EE-980B8EA1F32E}">
      <dgm:prSet/>
      <dgm:spPr/>
      <dgm:t>
        <a:bodyPr/>
        <a:lstStyle/>
        <a:p>
          <a:endParaRPr lang="ru-RU"/>
        </a:p>
      </dgm:t>
    </dgm:pt>
    <dgm:pt modelId="{D4CD0E14-8E0A-4484-9F4E-E81A40F75C9A}" type="sibTrans" cxnId="{B1C3B22B-D531-4CED-B7EE-980B8EA1F32E}">
      <dgm:prSet/>
      <dgm:spPr/>
      <dgm:t>
        <a:bodyPr/>
        <a:lstStyle/>
        <a:p>
          <a:endParaRPr lang="ru-RU"/>
        </a:p>
      </dgm:t>
    </dgm:pt>
    <dgm:pt modelId="{2F828344-ECB1-4863-A631-D56364A68B86}">
      <dgm:prSet phldrT="[Текст]"/>
      <dgm:spPr/>
      <dgm:t>
        <a:bodyPr/>
        <a:lstStyle/>
        <a:p>
          <a:r>
            <a:rPr lang="ru-RU" b="1" u="none" dirty="0" smtClean="0">
              <a:solidFill>
                <a:srgbClr val="FFC000"/>
              </a:solidFill>
            </a:rPr>
            <a:t>Устаревшее представление </a:t>
          </a:r>
          <a:endParaRPr lang="ru-RU" u="none" dirty="0">
            <a:solidFill>
              <a:srgbClr val="FFC000"/>
            </a:solidFill>
          </a:endParaRPr>
        </a:p>
      </dgm:t>
    </dgm:pt>
    <dgm:pt modelId="{8DD64071-D2DB-4B35-8FEB-9297812EEADC}" type="parTrans" cxnId="{CDDA234B-19E5-4717-A1F3-65B1AC060164}">
      <dgm:prSet/>
      <dgm:spPr/>
      <dgm:t>
        <a:bodyPr/>
        <a:lstStyle/>
        <a:p>
          <a:endParaRPr lang="ru-RU"/>
        </a:p>
      </dgm:t>
    </dgm:pt>
    <dgm:pt modelId="{0BE2310C-88A2-42FB-8155-28246B06D044}" type="sibTrans" cxnId="{CDDA234B-19E5-4717-A1F3-65B1AC060164}">
      <dgm:prSet/>
      <dgm:spPr/>
      <dgm:t>
        <a:bodyPr/>
        <a:lstStyle/>
        <a:p>
          <a:endParaRPr lang="ru-RU"/>
        </a:p>
      </dgm:t>
    </dgm:pt>
    <dgm:pt modelId="{7B289DDA-D273-4068-861E-711B967653CA}">
      <dgm:prSet phldrT="[Текст]" phldr="1"/>
      <dgm:spPr/>
      <dgm:t>
        <a:bodyPr/>
        <a:lstStyle/>
        <a:p>
          <a:endParaRPr lang="ru-RU" dirty="0"/>
        </a:p>
      </dgm:t>
    </dgm:pt>
    <dgm:pt modelId="{F91E040A-6F63-4586-8319-12012BA335C7}" type="parTrans" cxnId="{F7B597F7-E3AF-4FC1-883F-5CE8522FC8DB}">
      <dgm:prSet/>
      <dgm:spPr/>
      <dgm:t>
        <a:bodyPr/>
        <a:lstStyle/>
        <a:p>
          <a:endParaRPr lang="ru-RU"/>
        </a:p>
      </dgm:t>
    </dgm:pt>
    <dgm:pt modelId="{A195B31C-583D-4C35-A85E-1EB54DD3D818}" type="sibTrans" cxnId="{F7B597F7-E3AF-4FC1-883F-5CE8522FC8DB}">
      <dgm:prSet/>
      <dgm:spPr/>
      <dgm:t>
        <a:bodyPr/>
        <a:lstStyle/>
        <a:p>
          <a:endParaRPr lang="ru-RU"/>
        </a:p>
      </dgm:t>
    </dgm:pt>
    <dgm:pt modelId="{C1500084-0918-4679-BD48-AE2B175233D4}">
      <dgm:prSet phldrT="[Текст]" phldr="1"/>
      <dgm:spPr/>
      <dgm:t>
        <a:bodyPr/>
        <a:lstStyle/>
        <a:p>
          <a:endParaRPr lang="ru-RU" dirty="0"/>
        </a:p>
      </dgm:t>
    </dgm:pt>
    <dgm:pt modelId="{21F5ED4F-B207-4CC2-A501-1881595FA839}" type="parTrans" cxnId="{A1033AB1-ED5C-45A4-8FE2-FC8DC4607C1A}">
      <dgm:prSet/>
      <dgm:spPr/>
      <dgm:t>
        <a:bodyPr/>
        <a:lstStyle/>
        <a:p>
          <a:endParaRPr lang="ru-RU"/>
        </a:p>
      </dgm:t>
    </dgm:pt>
    <dgm:pt modelId="{C268803D-DE85-4BD0-A013-1EA215C13098}" type="sibTrans" cxnId="{A1033AB1-ED5C-45A4-8FE2-FC8DC4607C1A}">
      <dgm:prSet/>
      <dgm:spPr/>
      <dgm:t>
        <a:bodyPr/>
        <a:lstStyle/>
        <a:p>
          <a:endParaRPr lang="ru-RU"/>
        </a:p>
      </dgm:t>
    </dgm:pt>
    <dgm:pt modelId="{8D2F7E74-BBD6-48B2-9A62-42753F885062}">
      <dgm:prSet phldrT="[Текст]"/>
      <dgm:spPr/>
      <dgm:t>
        <a:bodyPr/>
        <a:lstStyle/>
        <a:p>
          <a:r>
            <a:rPr lang="ru-RU" b="1" u="none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Предубеждения в отношении престижности </a:t>
          </a:r>
          <a:endParaRPr lang="ru-RU" u="none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A5CEC034-ADAF-4F0C-940A-BB3620F5B442}" type="parTrans" cxnId="{6F6DDB35-03CA-4A43-A23A-15F33933B15B}">
      <dgm:prSet/>
      <dgm:spPr/>
      <dgm:t>
        <a:bodyPr/>
        <a:lstStyle/>
        <a:p>
          <a:endParaRPr lang="ru-RU"/>
        </a:p>
      </dgm:t>
    </dgm:pt>
    <dgm:pt modelId="{B54C3EC6-60F1-4BE7-875A-DDDE3D7F4BF8}" type="sibTrans" cxnId="{6F6DDB35-03CA-4A43-A23A-15F33933B15B}">
      <dgm:prSet/>
      <dgm:spPr/>
      <dgm:t>
        <a:bodyPr/>
        <a:lstStyle/>
        <a:p>
          <a:endParaRPr lang="ru-RU"/>
        </a:p>
      </dgm:t>
    </dgm:pt>
    <dgm:pt modelId="{E5034118-67B3-46C6-96D3-D60A4650D2BD}">
      <dgm:prSet phldrT="[Текст]" phldr="1"/>
      <dgm:spPr/>
      <dgm:t>
        <a:bodyPr/>
        <a:lstStyle/>
        <a:p>
          <a:endParaRPr lang="ru-RU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E4E57E62-FE70-4C13-9B58-895B99C57CBF}" type="parTrans" cxnId="{E60760F7-DD78-464D-825A-5F5DF9B29872}">
      <dgm:prSet/>
      <dgm:spPr/>
      <dgm:t>
        <a:bodyPr/>
        <a:lstStyle/>
        <a:p>
          <a:endParaRPr lang="ru-RU"/>
        </a:p>
      </dgm:t>
    </dgm:pt>
    <dgm:pt modelId="{8243E8E8-88A9-4154-8194-045F52E27736}" type="sibTrans" cxnId="{E60760F7-DD78-464D-825A-5F5DF9B29872}">
      <dgm:prSet/>
      <dgm:spPr/>
      <dgm:t>
        <a:bodyPr/>
        <a:lstStyle/>
        <a:p>
          <a:endParaRPr lang="ru-RU"/>
        </a:p>
      </dgm:t>
    </dgm:pt>
    <dgm:pt modelId="{69BE755D-B961-4282-A52C-14A5E851652A}">
      <dgm:prSet phldrT="[Текст]" phldr="1"/>
      <dgm:spPr/>
      <dgm:t>
        <a:bodyPr/>
        <a:lstStyle/>
        <a:p>
          <a:endParaRPr lang="ru-RU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43670783-92BD-427A-B57B-3CA1EA34CB20}" type="parTrans" cxnId="{CF016F6B-9998-45C2-B484-5290C5CC1B11}">
      <dgm:prSet/>
      <dgm:spPr/>
      <dgm:t>
        <a:bodyPr/>
        <a:lstStyle/>
        <a:p>
          <a:endParaRPr lang="ru-RU"/>
        </a:p>
      </dgm:t>
    </dgm:pt>
    <dgm:pt modelId="{E3435985-C288-4CF0-B2FE-36621C0D2978}" type="sibTrans" cxnId="{CF016F6B-9998-45C2-B484-5290C5CC1B11}">
      <dgm:prSet/>
      <dgm:spPr/>
      <dgm:t>
        <a:bodyPr/>
        <a:lstStyle/>
        <a:p>
          <a:endParaRPr lang="ru-RU"/>
        </a:p>
      </dgm:t>
    </dgm:pt>
    <dgm:pt modelId="{6D70F643-890B-4BE0-AEC9-6E1876BAA0EE}" type="pres">
      <dgm:prSet presAssocID="{3EAC4327-728B-428B-AC45-E09FC576FAE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50ACFC-39AA-4A49-8506-36C5C7C03BB9}" type="pres">
      <dgm:prSet presAssocID="{3EAC4327-728B-428B-AC45-E09FC576FAE0}" presName="cycle" presStyleCnt="0"/>
      <dgm:spPr/>
    </dgm:pt>
    <dgm:pt modelId="{D31C3D53-6305-4772-9B81-0E99B8FE4791}" type="pres">
      <dgm:prSet presAssocID="{3EAC4327-728B-428B-AC45-E09FC576FAE0}" presName="centerShape" presStyleCnt="0"/>
      <dgm:spPr/>
    </dgm:pt>
    <dgm:pt modelId="{DCBD9ECB-ADD1-4AB1-A142-B34C6FF4E21D}" type="pres">
      <dgm:prSet presAssocID="{3EAC4327-728B-428B-AC45-E09FC576FAE0}" presName="connSite" presStyleLbl="node1" presStyleIdx="0" presStyleCnt="4"/>
      <dgm:spPr/>
    </dgm:pt>
    <dgm:pt modelId="{451BDB89-CF4D-4B23-BC96-F4D7D508A7A8}" type="pres">
      <dgm:prSet presAssocID="{3EAC4327-728B-428B-AC45-E09FC576FAE0}" presName="visible" presStyleLbl="node1" presStyleIdx="0" presStyleCnt="4" custScaleX="169224" custScaleY="164176" custLinFactNeighborX="-53701" custLinFactNeighborY="205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B8CFF6D-0A00-4CBB-9F4B-7C946AE140CC}" type="pres">
      <dgm:prSet presAssocID="{005C7F91-12FD-426D-B725-513B8735E0DB}" presName="Name25" presStyleLbl="parChTrans1D1" presStyleIdx="0" presStyleCnt="3"/>
      <dgm:spPr/>
      <dgm:t>
        <a:bodyPr/>
        <a:lstStyle/>
        <a:p>
          <a:endParaRPr lang="ru-RU"/>
        </a:p>
      </dgm:t>
    </dgm:pt>
    <dgm:pt modelId="{5C1304E5-0239-4C70-B957-BEBE00B5025A}" type="pres">
      <dgm:prSet presAssocID="{50549725-BBEF-4014-A42B-693823E714BF}" presName="node" presStyleCnt="0"/>
      <dgm:spPr/>
    </dgm:pt>
    <dgm:pt modelId="{A96FC328-538B-44C3-B172-9663DABD01BB}" type="pres">
      <dgm:prSet presAssocID="{50549725-BBEF-4014-A42B-693823E714BF}" presName="parentNode" presStyleLbl="node1" presStyleIdx="1" presStyleCnt="4" custScaleX="392088" custScaleY="151428" custLinFactX="89846" custLinFactNeighborX="100000" custLinFactNeighborY="13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A74EA-1116-44B1-9528-A38ABD6F4B84}" type="pres">
      <dgm:prSet presAssocID="{50549725-BBEF-4014-A42B-693823E714BF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E3A10-FFDF-4B60-8F72-D453D83C9AC7}" type="pres">
      <dgm:prSet presAssocID="{8DD64071-D2DB-4B35-8FEB-9297812EEADC}" presName="Name25" presStyleLbl="parChTrans1D1" presStyleIdx="1" presStyleCnt="3"/>
      <dgm:spPr/>
      <dgm:t>
        <a:bodyPr/>
        <a:lstStyle/>
        <a:p>
          <a:endParaRPr lang="ru-RU"/>
        </a:p>
      </dgm:t>
    </dgm:pt>
    <dgm:pt modelId="{C054D48A-6F4C-4934-98F1-D4ADA9C908A4}" type="pres">
      <dgm:prSet presAssocID="{2F828344-ECB1-4863-A631-D56364A68B86}" presName="node" presStyleCnt="0"/>
      <dgm:spPr/>
    </dgm:pt>
    <dgm:pt modelId="{3636BECA-F892-43CD-A9A7-F2AED490F327}" type="pres">
      <dgm:prSet presAssocID="{2F828344-ECB1-4863-A631-D56364A68B86}" presName="parentNode" presStyleLbl="node1" presStyleIdx="2" presStyleCnt="4" custScaleX="372610" custLinFactX="40617" custLinFactNeighborX="100000" custLinFactNeighborY="2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2BC9C-928C-4D93-AB81-ACD3ECD1B926}" type="pres">
      <dgm:prSet presAssocID="{2F828344-ECB1-4863-A631-D56364A68B8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D7A39-86A1-4526-9BA1-88D9B446059D}" type="pres">
      <dgm:prSet presAssocID="{A5CEC034-ADAF-4F0C-940A-BB3620F5B442}" presName="Name25" presStyleLbl="parChTrans1D1" presStyleIdx="2" presStyleCnt="3"/>
      <dgm:spPr/>
      <dgm:t>
        <a:bodyPr/>
        <a:lstStyle/>
        <a:p>
          <a:endParaRPr lang="ru-RU"/>
        </a:p>
      </dgm:t>
    </dgm:pt>
    <dgm:pt modelId="{E47AA030-4A66-4472-888B-C4EDC0F6F580}" type="pres">
      <dgm:prSet presAssocID="{8D2F7E74-BBD6-48B2-9A62-42753F885062}" presName="node" presStyleCnt="0"/>
      <dgm:spPr/>
    </dgm:pt>
    <dgm:pt modelId="{E98532EF-B4DE-47CB-8B6E-3410F3CCC760}" type="pres">
      <dgm:prSet presAssocID="{8D2F7E74-BBD6-48B2-9A62-42753F885062}" presName="parentNode" presStyleLbl="node1" presStyleIdx="3" presStyleCnt="4" custScaleX="431685" custScaleY="137715" custLinFactX="66935" custLinFactNeighborX="100000" custLinFactNeighborY="-291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0C9E5-8BF6-4E40-A06A-7391754B72B0}" type="pres">
      <dgm:prSet presAssocID="{8D2F7E74-BBD6-48B2-9A62-42753F885062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77BFD8-A3C5-4F80-9DC8-6C383021A7B0}" srcId="{50549725-BBEF-4014-A42B-693823E714BF}" destId="{60F813BE-59D5-4198-9998-7B4E7F19103A}" srcOrd="0" destOrd="0" parTransId="{1FF0369A-952B-44D5-80F3-B5EBA23B016D}" sibTransId="{3792AF93-DC53-4698-8334-DF6DBBC9E85A}"/>
    <dgm:cxn modelId="{E60760F7-DD78-464D-825A-5F5DF9B29872}" srcId="{8D2F7E74-BBD6-48B2-9A62-42753F885062}" destId="{E5034118-67B3-46C6-96D3-D60A4650D2BD}" srcOrd="0" destOrd="0" parTransId="{E4E57E62-FE70-4C13-9B58-895B99C57CBF}" sibTransId="{8243E8E8-88A9-4154-8194-045F52E27736}"/>
    <dgm:cxn modelId="{A5533BFF-A59E-4DE8-9428-05DC76F2CD35}" type="presOf" srcId="{005C7F91-12FD-426D-B725-513B8735E0DB}" destId="{1B8CFF6D-0A00-4CBB-9F4B-7C946AE140CC}" srcOrd="0" destOrd="0" presId="urn:microsoft.com/office/officeart/2005/8/layout/radial2"/>
    <dgm:cxn modelId="{D0CB3211-203A-4EC5-A0E3-AD0E607AE5B1}" type="presOf" srcId="{A5CEC034-ADAF-4F0C-940A-BB3620F5B442}" destId="{E50D7A39-86A1-4526-9BA1-88D9B446059D}" srcOrd="0" destOrd="0" presId="urn:microsoft.com/office/officeart/2005/8/layout/radial2"/>
    <dgm:cxn modelId="{CDDA234B-19E5-4717-A1F3-65B1AC060164}" srcId="{3EAC4327-728B-428B-AC45-E09FC576FAE0}" destId="{2F828344-ECB1-4863-A631-D56364A68B86}" srcOrd="1" destOrd="0" parTransId="{8DD64071-D2DB-4B35-8FEB-9297812EEADC}" sibTransId="{0BE2310C-88A2-42FB-8155-28246B06D044}"/>
    <dgm:cxn modelId="{FB42C52A-B460-4781-A5A8-3E932102AA16}" type="presOf" srcId="{60F813BE-59D5-4198-9998-7B4E7F19103A}" destId="{974A74EA-1116-44B1-9528-A38ABD6F4B84}" srcOrd="0" destOrd="0" presId="urn:microsoft.com/office/officeart/2005/8/layout/radial2"/>
    <dgm:cxn modelId="{B4122FB8-032E-4117-AA03-FBFDBD6B6B9A}" type="presOf" srcId="{2F828344-ECB1-4863-A631-D56364A68B86}" destId="{3636BECA-F892-43CD-A9A7-F2AED490F327}" srcOrd="0" destOrd="0" presId="urn:microsoft.com/office/officeart/2005/8/layout/radial2"/>
    <dgm:cxn modelId="{2EC9912B-5566-4CBA-9F6D-537E334D62F9}" type="presOf" srcId="{C1500084-0918-4679-BD48-AE2B175233D4}" destId="{6A62BC9C-928C-4D93-AB81-ACD3ECD1B926}" srcOrd="0" destOrd="1" presId="urn:microsoft.com/office/officeart/2005/8/layout/radial2"/>
    <dgm:cxn modelId="{66E00B86-DCD4-4F4F-B4D1-E5DD2EE89792}" type="presOf" srcId="{7B289DDA-D273-4068-861E-711B967653CA}" destId="{6A62BC9C-928C-4D93-AB81-ACD3ECD1B926}" srcOrd="0" destOrd="0" presId="urn:microsoft.com/office/officeart/2005/8/layout/radial2"/>
    <dgm:cxn modelId="{69402579-52F9-492D-9780-B71EADD3670F}" type="presOf" srcId="{C9A02C36-12AD-41C1-9FC6-3F6377001AF3}" destId="{974A74EA-1116-44B1-9528-A38ABD6F4B84}" srcOrd="0" destOrd="1" presId="urn:microsoft.com/office/officeart/2005/8/layout/radial2"/>
    <dgm:cxn modelId="{6F6DDB35-03CA-4A43-A23A-15F33933B15B}" srcId="{3EAC4327-728B-428B-AC45-E09FC576FAE0}" destId="{8D2F7E74-BBD6-48B2-9A62-42753F885062}" srcOrd="2" destOrd="0" parTransId="{A5CEC034-ADAF-4F0C-940A-BB3620F5B442}" sibTransId="{B54C3EC6-60F1-4BE7-875A-DDDE3D7F4BF8}"/>
    <dgm:cxn modelId="{1EC1D608-8631-4EE4-BD11-538FD02F962C}" type="presOf" srcId="{8D2F7E74-BBD6-48B2-9A62-42753F885062}" destId="{E98532EF-B4DE-47CB-8B6E-3410F3CCC760}" srcOrd="0" destOrd="0" presId="urn:microsoft.com/office/officeart/2005/8/layout/radial2"/>
    <dgm:cxn modelId="{F7B597F7-E3AF-4FC1-883F-5CE8522FC8DB}" srcId="{2F828344-ECB1-4863-A631-D56364A68B86}" destId="{7B289DDA-D273-4068-861E-711B967653CA}" srcOrd="0" destOrd="0" parTransId="{F91E040A-6F63-4586-8319-12012BA335C7}" sibTransId="{A195B31C-583D-4C35-A85E-1EB54DD3D818}"/>
    <dgm:cxn modelId="{C4D29C7B-2406-4A1B-8824-489506BEB5E5}" type="presOf" srcId="{E5034118-67B3-46C6-96D3-D60A4650D2BD}" destId="{1F00C9E5-8BF6-4E40-A06A-7391754B72B0}" srcOrd="0" destOrd="0" presId="urn:microsoft.com/office/officeart/2005/8/layout/radial2"/>
    <dgm:cxn modelId="{A1033AB1-ED5C-45A4-8FE2-FC8DC4607C1A}" srcId="{2F828344-ECB1-4863-A631-D56364A68B86}" destId="{C1500084-0918-4679-BD48-AE2B175233D4}" srcOrd="1" destOrd="0" parTransId="{21F5ED4F-B207-4CC2-A501-1881595FA839}" sibTransId="{C268803D-DE85-4BD0-A013-1EA215C13098}"/>
    <dgm:cxn modelId="{7F3B636E-E19B-4A84-A12F-635DFBA26320}" srcId="{3EAC4327-728B-428B-AC45-E09FC576FAE0}" destId="{50549725-BBEF-4014-A42B-693823E714BF}" srcOrd="0" destOrd="0" parTransId="{005C7F91-12FD-426D-B725-513B8735E0DB}" sibTransId="{EECD0675-78F0-4DDA-84DA-65180E87F379}"/>
    <dgm:cxn modelId="{AD61BD25-2772-4FAE-9239-A242CB9A6B06}" type="presOf" srcId="{3EAC4327-728B-428B-AC45-E09FC576FAE0}" destId="{6D70F643-890B-4BE0-AEC9-6E1876BAA0EE}" srcOrd="0" destOrd="0" presId="urn:microsoft.com/office/officeart/2005/8/layout/radial2"/>
    <dgm:cxn modelId="{CF016F6B-9998-45C2-B484-5290C5CC1B11}" srcId="{8D2F7E74-BBD6-48B2-9A62-42753F885062}" destId="{69BE755D-B961-4282-A52C-14A5E851652A}" srcOrd="1" destOrd="0" parTransId="{43670783-92BD-427A-B57B-3CA1EA34CB20}" sibTransId="{E3435985-C288-4CF0-B2FE-36621C0D2978}"/>
    <dgm:cxn modelId="{B1C3B22B-D531-4CED-B7EE-980B8EA1F32E}" srcId="{50549725-BBEF-4014-A42B-693823E714BF}" destId="{C9A02C36-12AD-41C1-9FC6-3F6377001AF3}" srcOrd="1" destOrd="0" parTransId="{78F1CC81-0D89-45E9-83B8-A31DA7D92EB2}" sibTransId="{D4CD0E14-8E0A-4484-9F4E-E81A40F75C9A}"/>
    <dgm:cxn modelId="{CE31AD4B-53E6-45E3-96FD-5414EFD5A2AF}" type="presOf" srcId="{50549725-BBEF-4014-A42B-693823E714BF}" destId="{A96FC328-538B-44C3-B172-9663DABD01BB}" srcOrd="0" destOrd="0" presId="urn:microsoft.com/office/officeart/2005/8/layout/radial2"/>
    <dgm:cxn modelId="{82852698-EDDB-43C8-8B25-61BD7FE57AF7}" type="presOf" srcId="{69BE755D-B961-4282-A52C-14A5E851652A}" destId="{1F00C9E5-8BF6-4E40-A06A-7391754B72B0}" srcOrd="0" destOrd="1" presId="urn:microsoft.com/office/officeart/2005/8/layout/radial2"/>
    <dgm:cxn modelId="{54175A72-CE4E-4D43-8E2A-5DBFAF6DA0FA}" type="presOf" srcId="{8DD64071-D2DB-4B35-8FEB-9297812EEADC}" destId="{E40E3A10-FFDF-4B60-8F72-D453D83C9AC7}" srcOrd="0" destOrd="0" presId="urn:microsoft.com/office/officeart/2005/8/layout/radial2"/>
    <dgm:cxn modelId="{5B9309B1-6A3D-4CF4-B444-7F3E4AF701C6}" type="presParOf" srcId="{6D70F643-890B-4BE0-AEC9-6E1876BAA0EE}" destId="{4450ACFC-39AA-4A49-8506-36C5C7C03BB9}" srcOrd="0" destOrd="0" presId="urn:microsoft.com/office/officeart/2005/8/layout/radial2"/>
    <dgm:cxn modelId="{36BA2EA0-4E5D-4A0D-ABAB-9766CB14D384}" type="presParOf" srcId="{4450ACFC-39AA-4A49-8506-36C5C7C03BB9}" destId="{D31C3D53-6305-4772-9B81-0E99B8FE4791}" srcOrd="0" destOrd="0" presId="urn:microsoft.com/office/officeart/2005/8/layout/radial2"/>
    <dgm:cxn modelId="{C0D79CB1-F0D8-405B-97C1-AEF0DA8AA921}" type="presParOf" srcId="{D31C3D53-6305-4772-9B81-0E99B8FE4791}" destId="{DCBD9ECB-ADD1-4AB1-A142-B34C6FF4E21D}" srcOrd="0" destOrd="0" presId="urn:microsoft.com/office/officeart/2005/8/layout/radial2"/>
    <dgm:cxn modelId="{5B7F51E8-3EE3-418B-ABB7-F011274BB38E}" type="presParOf" srcId="{D31C3D53-6305-4772-9B81-0E99B8FE4791}" destId="{451BDB89-CF4D-4B23-BC96-F4D7D508A7A8}" srcOrd="1" destOrd="0" presId="urn:microsoft.com/office/officeart/2005/8/layout/radial2"/>
    <dgm:cxn modelId="{00760647-C701-4548-A8F9-98322A8E9A3A}" type="presParOf" srcId="{4450ACFC-39AA-4A49-8506-36C5C7C03BB9}" destId="{1B8CFF6D-0A00-4CBB-9F4B-7C946AE140CC}" srcOrd="1" destOrd="0" presId="urn:microsoft.com/office/officeart/2005/8/layout/radial2"/>
    <dgm:cxn modelId="{BB510308-C9BF-43B6-9DDB-6DD477B0C677}" type="presParOf" srcId="{4450ACFC-39AA-4A49-8506-36C5C7C03BB9}" destId="{5C1304E5-0239-4C70-B957-BEBE00B5025A}" srcOrd="2" destOrd="0" presId="urn:microsoft.com/office/officeart/2005/8/layout/radial2"/>
    <dgm:cxn modelId="{51BC3286-1F8A-4405-99F6-CDD62592EBE3}" type="presParOf" srcId="{5C1304E5-0239-4C70-B957-BEBE00B5025A}" destId="{A96FC328-538B-44C3-B172-9663DABD01BB}" srcOrd="0" destOrd="0" presId="urn:microsoft.com/office/officeart/2005/8/layout/radial2"/>
    <dgm:cxn modelId="{1760506A-AE5A-4F77-A128-97F64AE343A4}" type="presParOf" srcId="{5C1304E5-0239-4C70-B957-BEBE00B5025A}" destId="{974A74EA-1116-44B1-9528-A38ABD6F4B84}" srcOrd="1" destOrd="0" presId="urn:microsoft.com/office/officeart/2005/8/layout/radial2"/>
    <dgm:cxn modelId="{1E290830-FB01-49FF-89FA-82B85FAED4D9}" type="presParOf" srcId="{4450ACFC-39AA-4A49-8506-36C5C7C03BB9}" destId="{E40E3A10-FFDF-4B60-8F72-D453D83C9AC7}" srcOrd="3" destOrd="0" presId="urn:microsoft.com/office/officeart/2005/8/layout/radial2"/>
    <dgm:cxn modelId="{673EB40D-BE56-471F-9F22-941F6E821810}" type="presParOf" srcId="{4450ACFC-39AA-4A49-8506-36C5C7C03BB9}" destId="{C054D48A-6F4C-4934-98F1-D4ADA9C908A4}" srcOrd="4" destOrd="0" presId="urn:microsoft.com/office/officeart/2005/8/layout/radial2"/>
    <dgm:cxn modelId="{BFE26033-692C-4808-8875-3B41460B494F}" type="presParOf" srcId="{C054D48A-6F4C-4934-98F1-D4ADA9C908A4}" destId="{3636BECA-F892-43CD-A9A7-F2AED490F327}" srcOrd="0" destOrd="0" presId="urn:microsoft.com/office/officeart/2005/8/layout/radial2"/>
    <dgm:cxn modelId="{B4C55C5E-DFD7-43B2-8E6A-869BE9A96742}" type="presParOf" srcId="{C054D48A-6F4C-4934-98F1-D4ADA9C908A4}" destId="{6A62BC9C-928C-4D93-AB81-ACD3ECD1B926}" srcOrd="1" destOrd="0" presId="urn:microsoft.com/office/officeart/2005/8/layout/radial2"/>
    <dgm:cxn modelId="{9519DAC4-482E-446B-9EF6-F811473C76F4}" type="presParOf" srcId="{4450ACFC-39AA-4A49-8506-36C5C7C03BB9}" destId="{E50D7A39-86A1-4526-9BA1-88D9B446059D}" srcOrd="5" destOrd="0" presId="urn:microsoft.com/office/officeart/2005/8/layout/radial2"/>
    <dgm:cxn modelId="{63C93AB1-1CC0-4040-AD61-0D8D7310AFD3}" type="presParOf" srcId="{4450ACFC-39AA-4A49-8506-36C5C7C03BB9}" destId="{E47AA030-4A66-4472-888B-C4EDC0F6F580}" srcOrd="6" destOrd="0" presId="urn:microsoft.com/office/officeart/2005/8/layout/radial2"/>
    <dgm:cxn modelId="{53AA5F3A-DA1C-4EB9-BF7D-6C79FEE28001}" type="presParOf" srcId="{E47AA030-4A66-4472-888B-C4EDC0F6F580}" destId="{E98532EF-B4DE-47CB-8B6E-3410F3CCC760}" srcOrd="0" destOrd="0" presId="urn:microsoft.com/office/officeart/2005/8/layout/radial2"/>
    <dgm:cxn modelId="{DEA5B7FC-56C0-4886-9ACF-659CF862338C}" type="presParOf" srcId="{E47AA030-4A66-4472-888B-C4EDC0F6F580}" destId="{1F00C9E5-8BF6-4E40-A06A-7391754B72B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D6AC1-5425-4555-BEAB-98F70FFE50D2}">
      <dsp:nvSpPr>
        <dsp:cNvPr id="0" name=""/>
        <dsp:cNvSpPr/>
      </dsp:nvSpPr>
      <dsp:spPr>
        <a:xfrm>
          <a:off x="1944191" y="288061"/>
          <a:ext cx="4508210" cy="2359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Сознательный выбор профессии</a:t>
          </a:r>
          <a:endParaRPr lang="ru-RU" sz="4000" b="1" kern="1200" dirty="0"/>
        </a:p>
      </dsp:txBody>
      <dsp:txXfrm>
        <a:off x="2059383" y="403253"/>
        <a:ext cx="4277826" cy="2129341"/>
      </dsp:txXfrm>
    </dsp:sp>
    <dsp:sp modelId="{BAA35D42-7809-4454-A841-A9148B0C3075}">
      <dsp:nvSpPr>
        <dsp:cNvPr id="0" name=""/>
        <dsp:cNvSpPr/>
      </dsp:nvSpPr>
      <dsp:spPr>
        <a:xfrm rot="8302173">
          <a:off x="2564973" y="2764054"/>
          <a:ext cx="3500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03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EBF08-05F7-4F3D-BC78-DF7B57BF4B58}">
      <dsp:nvSpPr>
        <dsp:cNvPr id="0" name=""/>
        <dsp:cNvSpPr/>
      </dsp:nvSpPr>
      <dsp:spPr>
        <a:xfrm>
          <a:off x="0" y="2880323"/>
          <a:ext cx="3231077" cy="17662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rgbClr val="FFFF00"/>
              </a:solidFill>
            </a:rPr>
            <a:t>Личные цели и ценности, склонности</a:t>
          </a:r>
          <a:endParaRPr lang="ru-RU" sz="3400" b="1" kern="1200" dirty="0">
            <a:solidFill>
              <a:srgbClr val="FFFF00"/>
            </a:solidFill>
          </a:endParaRPr>
        </a:p>
      </dsp:txBody>
      <dsp:txXfrm>
        <a:off x="86222" y="2966545"/>
        <a:ext cx="3058633" cy="1593828"/>
      </dsp:txXfrm>
    </dsp:sp>
    <dsp:sp modelId="{EB7A7FAC-E79E-4C7A-A534-435D52848009}">
      <dsp:nvSpPr>
        <dsp:cNvPr id="0" name=""/>
        <dsp:cNvSpPr/>
      </dsp:nvSpPr>
      <dsp:spPr>
        <a:xfrm rot="2558825">
          <a:off x="5419831" y="2800062"/>
          <a:ext cx="4495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953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B4BAC-D952-4A86-943A-8F8D36517133}">
      <dsp:nvSpPr>
        <dsp:cNvPr id="0" name=""/>
        <dsp:cNvSpPr/>
      </dsp:nvSpPr>
      <dsp:spPr>
        <a:xfrm>
          <a:off x="4984993" y="2952337"/>
          <a:ext cx="3367934" cy="15824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Проблема человеческих возможностей</a:t>
          </a:r>
          <a:endParaRPr lang="ru-RU" sz="3000" b="1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5062242" y="3029586"/>
        <a:ext cx="3213436" cy="1427957"/>
      </dsp:txXfrm>
    </dsp:sp>
    <dsp:sp modelId="{339ED361-C839-4362-8238-48868EE16705}">
      <dsp:nvSpPr>
        <dsp:cNvPr id="0" name=""/>
        <dsp:cNvSpPr/>
      </dsp:nvSpPr>
      <dsp:spPr>
        <a:xfrm rot="5350267">
          <a:off x="3182372" y="3695833"/>
          <a:ext cx="20963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631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E526B-0475-4E98-8B98-B2D039309F9C}">
      <dsp:nvSpPr>
        <dsp:cNvPr id="0" name=""/>
        <dsp:cNvSpPr/>
      </dsp:nvSpPr>
      <dsp:spPr>
        <a:xfrm>
          <a:off x="2664290" y="4743881"/>
          <a:ext cx="3185849" cy="1592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Потребности рынка труда</a:t>
          </a:r>
          <a:endParaRPr lang="ru-RU" sz="3400" b="1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2742045" y="4821636"/>
        <a:ext cx="3030339" cy="1437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F5E98-6647-4A51-8058-0E43D8041294}">
      <dsp:nvSpPr>
        <dsp:cNvPr id="0" name=""/>
        <dsp:cNvSpPr/>
      </dsp:nvSpPr>
      <dsp:spPr>
        <a:xfrm>
          <a:off x="0" y="0"/>
          <a:ext cx="8784976" cy="126723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u="none" kern="1200" dirty="0" smtClean="0">
              <a:solidFill>
                <a:schemeClr val="bg1"/>
              </a:solidFill>
            </a:rPr>
            <a:t>Незнание самого себя</a:t>
          </a:r>
          <a:endParaRPr lang="ru-RU" sz="6000" u="none" kern="1200" dirty="0">
            <a:solidFill>
              <a:schemeClr val="bg1"/>
            </a:solidFill>
          </a:endParaRPr>
        </a:p>
      </dsp:txBody>
      <dsp:txXfrm>
        <a:off x="0" y="0"/>
        <a:ext cx="8784976" cy="1267237"/>
      </dsp:txXfrm>
    </dsp:sp>
    <dsp:sp modelId="{ED883F68-A37E-4340-AEB8-746BFAA578B3}">
      <dsp:nvSpPr>
        <dsp:cNvPr id="0" name=""/>
        <dsp:cNvSpPr/>
      </dsp:nvSpPr>
      <dsp:spPr>
        <a:xfrm>
          <a:off x="72014" y="1686944"/>
          <a:ext cx="2925465" cy="3856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</a:rPr>
            <a:t>Необъективная оценка своих способностей </a:t>
          </a:r>
          <a:endParaRPr lang="ru-RU" sz="2800" kern="1200" dirty="0">
            <a:solidFill>
              <a:srgbClr val="FFFF00"/>
            </a:solidFill>
          </a:endParaRPr>
        </a:p>
      </dsp:txBody>
      <dsp:txXfrm>
        <a:off x="72014" y="1686944"/>
        <a:ext cx="2925465" cy="3856028"/>
      </dsp:txXfrm>
    </dsp:sp>
    <dsp:sp modelId="{CCEE8CF7-867C-4E9E-807E-ED46BC5D1265}">
      <dsp:nvSpPr>
        <dsp:cNvPr id="0" name=""/>
        <dsp:cNvSpPr/>
      </dsp:nvSpPr>
      <dsp:spPr>
        <a:xfrm>
          <a:off x="2929755" y="1693962"/>
          <a:ext cx="2925465" cy="3856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FFC000"/>
              </a:solidFill>
            </a:rPr>
            <a:t>Незнание своего здоровья</a:t>
          </a:r>
          <a:endParaRPr lang="ru-RU" sz="3000" b="1" kern="1200" dirty="0">
            <a:solidFill>
              <a:srgbClr val="FFC000"/>
            </a:solidFill>
          </a:endParaRPr>
        </a:p>
      </dsp:txBody>
      <dsp:txXfrm>
        <a:off x="2929755" y="1693962"/>
        <a:ext cx="2925465" cy="3856028"/>
      </dsp:txXfrm>
    </dsp:sp>
    <dsp:sp modelId="{87E9C47B-92B6-46B6-9B08-DFEB447F8D02}">
      <dsp:nvSpPr>
        <dsp:cNvPr id="0" name=""/>
        <dsp:cNvSpPr/>
      </dsp:nvSpPr>
      <dsp:spPr>
        <a:xfrm>
          <a:off x="5855220" y="1693962"/>
          <a:ext cx="2925465" cy="3856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Неумение соотнести свои способности с требованиями     профессии.</a:t>
          </a:r>
          <a:endParaRPr lang="ru-RU" sz="300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5855220" y="1693962"/>
        <a:ext cx="2925465" cy="3856028"/>
      </dsp:txXfrm>
    </dsp:sp>
    <dsp:sp modelId="{B17C8258-4C67-48BB-8CF5-1D84FEC18E4E}">
      <dsp:nvSpPr>
        <dsp:cNvPr id="0" name=""/>
        <dsp:cNvSpPr/>
      </dsp:nvSpPr>
      <dsp:spPr>
        <a:xfrm>
          <a:off x="0" y="5549990"/>
          <a:ext cx="8784976" cy="42844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93813-14BA-4009-A8F4-EB4800507FB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CCA5C-86C7-4755-A1E8-626FEF643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5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CA5C-86C7-4755-A1E8-626FEF64342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6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hyperlink" Target="http://images.yandex.ru/yandsearch?text=%D0%BF%D0%BE%D0%B2%D0%B0%D1%80%20%D1%84%D0%BE%D1%82%D0%BE&amp;img_url=http://img1.liveinternet.ru/images/attach/c/2/67/999/67999191_1292598665_20170.jpg&amp;pos=9&amp;rpt=simage&amp;lr=20040&amp;noreask=1&amp;source=wiz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source=wiz&amp;fp=0&amp;text=%D0%BA%D0%B0%D1%80%D1%82%D0%B8%D0%BD%D0%BA%D0%B8%20%D0%BD%D0%B0%20%D1%82%D0%B5%D0%BC%D1%83%20%D0%B2%D1%8B%D0%B1%D0%BE%D1%80%20%D0%BF%D1%80%D0%BE%D1%84%D0%B5%D1%81%D1%81%D0%B8%D0%B8&amp;noreask=1&amp;pos=3&amp;lr=20040&amp;rpt=simage&amp;uinfo=ww-1349-wh-643-fw-1124-fh-448-pd-1&amp;img_url=http://krasstudent.ru/images/stories/abiturientu/forma-obucheniya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source=wiz&amp;fp=0&amp;text=%D0%BA%D0%B0%D1%80%D1%82%D0%B8%D0%BD%D0%BA%D0%B8%20%D0%BD%D0%B0%20%D1%82%D0%B5%D0%BC%D1%83%20%D0%B2%D1%8B%D0%B1%D0%BE%D1%80%20%D0%BF%D1%80%D0%BE%D1%84%D0%B5%D1%81%D1%81%D0%B8%D0%B8&amp;noreask=1&amp;pos=12&amp;lr=20040&amp;rpt=simage&amp;uinfo=ww-1349-wh-643-fw-1124-fh-448-pd-1&amp;img_url=http://img.megaobzor.com/hardmind/news/lawyffer8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lancerx.ru/viewtopic.php?start=45\u0026t=17619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vev.ru/blogs/lyudi-v-belyh-halatah.html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marketgid.com/ghits/2615274/i/8232/0/pp/2/1/k/?k=51137faSMTM4NzM5MDg0OTc3MDUxMTM3MjU1fbSMjExfcSMTQzMDZmMDUyZWE=fdSMTQzMDZmNDZmOTQ=feSfgSMTgyfhSMTk2fiSMTJlfjSfkSMjA1flSfmSYjQ=fnSZA==foSfpSMTk2fqSYw==frSMw==fsSaHR0cDovL3d3dy5mb25zdG9sY$5yd$90YWdzLyVFNyVFMCVFMiVFR$VFNC8=ftSaHR0cDovL2dvLm1haWwucnUvc2VhcmNoP3E9KyVEM$U4NCVEMCVCR$VEM$U4MiVEMCVCR$slRDElODAlRDAlQjAlRDAlQjElRDAlQkUlRDElODclRDAlQjglRDAlQjkrJUQwJUI3JUQwJUIwJUQwJUIyJUQwJUJFJUQwJUI0JUQwJUIwfuSaHR0cDovL2dvLm1haWwucnUvc2VhcmNoP3E9KyVEM$U4NCVEMCVCR$VEM$U4MiVEMCVCR$slRDElODAlRDAlQjAlRDAlQjElRDAlQkUlRDElODclRDAlQjglRDAlQjkrJUQwJUI3JUQwJUIwJUQwJUIyJUQwJUJFJUQwJUI0JUQwJUIwfvSMQ==fwSMTgyfxSM2RifySMTJlfaSNDQ5fbSMQ==fcSMQ==fdSNTU2feSMzAw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auto.vesti.ru/doc.html?cid=21\u0026id=343812\u0026post=15244980_28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6705" y="404664"/>
            <a:ext cx="62921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«Не допустить ошибку 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при </a:t>
            </a:r>
            <a:r>
              <a:rPr lang="ru-RU" sz="4000" b="1" dirty="0">
                <a:solidFill>
                  <a:srgbClr val="0070C0"/>
                </a:solidFill>
              </a:rPr>
              <a:t>выборе профессии»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035" y="2020454"/>
            <a:ext cx="3882980" cy="483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6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0045"/>
            <a:ext cx="83529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Незнание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правил выбора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профессии.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200" dirty="0">
                <a:solidFill>
                  <a:srgbClr val="00B0F0"/>
                </a:solidFill>
              </a:rPr>
              <a:t> </a:t>
            </a:r>
            <a:endParaRPr lang="ru-RU" sz="3200" dirty="0">
              <a:solidFill>
                <a:srgbClr val="00B0F0"/>
              </a:solidFill>
              <a:effectLst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1268760"/>
            <a:ext cx="511256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Отождествление учебного предмета с профессией</a:t>
            </a:r>
            <a:endParaRPr lang="ru-RU" sz="3200" dirty="0">
              <a:effectLst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595678" y="935090"/>
            <a:ext cx="3528392" cy="3096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Перенос отношения к человеку на профессию</a:t>
            </a:r>
            <a:endParaRPr lang="ru-RU" sz="3200" dirty="0"/>
          </a:p>
        </p:txBody>
      </p:sp>
      <p:sp>
        <p:nvSpPr>
          <p:cNvPr id="18" name="Овал 17"/>
          <p:cNvSpPr/>
          <p:nvPr/>
        </p:nvSpPr>
        <p:spPr>
          <a:xfrm>
            <a:off x="323528" y="4149080"/>
            <a:ext cx="4392488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Выбор профессии «за компанию»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055">
            <a:off x="5274443" y="4031433"/>
            <a:ext cx="34020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8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60648"/>
            <a:ext cx="58256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Неумение определить пути 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получения </a:t>
            </a:r>
            <a:r>
              <a:rPr lang="ru-RU" sz="3200" b="1" dirty="0">
                <a:solidFill>
                  <a:srgbClr val="0070C0"/>
                </a:solidFill>
              </a:rPr>
              <a:t>профессии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://www.molodozhenam.ru/img/docs/70/6926_3472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96" y="4293096"/>
            <a:ext cx="3113371" cy="207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49080"/>
            <a:ext cx="2686023" cy="20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3220976" cy="21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248" y="1556792"/>
            <a:ext cx="4029120" cy="301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52" y="1548541"/>
            <a:ext cx="3180721" cy="238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9645"/>
            <a:ext cx="31718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1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6632"/>
            <a:ext cx="81067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</a:t>
            </a:r>
            <a:r>
              <a:rPr lang="ru-RU" sz="4000" b="1" dirty="0" smtClean="0">
                <a:solidFill>
                  <a:srgbClr val="0070C0"/>
                </a:solidFill>
              </a:rPr>
              <a:t>ри </a:t>
            </a:r>
            <a:r>
              <a:rPr lang="ru-RU" sz="4000" b="1" dirty="0">
                <a:solidFill>
                  <a:srgbClr val="0070C0"/>
                </a:solidFill>
              </a:rPr>
              <a:t>выборе профессии нужно</a:t>
            </a:r>
            <a:r>
              <a:rPr lang="ru-RU" sz="4000" b="1" dirty="0" smtClean="0">
                <a:solidFill>
                  <a:srgbClr val="0070C0"/>
                </a:solidFill>
              </a:rPr>
              <a:t>: 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983" y="863714"/>
            <a:ext cx="68547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Уметь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ориентироваться в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большом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количестве профессий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983" y="2075991"/>
            <a:ext cx="6465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2.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Определиться в своих интересах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319" y="2864261"/>
            <a:ext cx="6144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Посетить дни открытых дверей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027" y="3429000"/>
            <a:ext cx="69894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4.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Иметь основной и запасной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вариант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профвыбора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254" y="4581128"/>
            <a:ext cx="58304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Иметь (если возможно) опыт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профессиональных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проб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492" y="5733256"/>
            <a:ext cx="8068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6.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Оценить свои возможности и способности</a:t>
            </a:r>
          </a:p>
        </p:txBody>
      </p:sp>
      <p:pic>
        <p:nvPicPr>
          <p:cNvPr id="12" name="Picture 2" descr="http://russiafaq.ru/netcat_files/89/105/8e578ab96ed8015a2dc29b68b686f7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126" y="3045359"/>
            <a:ext cx="1905015" cy="261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31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47581"/>
            <a:ext cx="79031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Если вы удачно выберете труд 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ru-RU" sz="3600" b="1" dirty="0" smtClean="0">
                <a:solidFill>
                  <a:srgbClr val="0070C0"/>
                </a:solidFill>
              </a:rPr>
              <a:t>и </a:t>
            </a:r>
            <a:r>
              <a:rPr lang="ru-RU" sz="3600" b="1" dirty="0">
                <a:solidFill>
                  <a:srgbClr val="0070C0"/>
                </a:solidFill>
              </a:rPr>
              <a:t>вложите в него всю свою душу, 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ru-RU" sz="3600" b="1" dirty="0" smtClean="0">
                <a:solidFill>
                  <a:srgbClr val="0070C0"/>
                </a:solidFill>
              </a:rPr>
              <a:t>то </a:t>
            </a:r>
            <a:r>
              <a:rPr lang="ru-RU" sz="3600" b="1" dirty="0">
                <a:solidFill>
                  <a:srgbClr val="0070C0"/>
                </a:solidFill>
              </a:rPr>
              <a:t> счастье само вас отыщет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38116" y="2001907"/>
            <a:ext cx="6120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Константин Дмитриевич Ушинский </a:t>
            </a:r>
          </a:p>
        </p:txBody>
      </p:sp>
      <p:pic>
        <p:nvPicPr>
          <p:cNvPr id="2052" name="Picture 4" descr="http://proxy10.media.online.ua/uol/r3-1b83f76e47/4ee4db625677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16" y="2708920"/>
            <a:ext cx="47625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6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8984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6946" y="6612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20011"/>
            <a:ext cx="75150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Классификация </a:t>
            </a:r>
            <a:r>
              <a:rPr lang="ru-RU" alt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профессий</a:t>
            </a:r>
            <a:endParaRPr lang="en-US" altLang="ru-RU" sz="32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по </a:t>
            </a:r>
            <a:r>
              <a:rPr lang="ru-RU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Е.А.Климову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556792"/>
            <a:ext cx="6336704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"Человек - природа"</a:t>
            </a:r>
          </a:p>
          <a:p>
            <a:pPr>
              <a:lnSpc>
                <a:spcPct val="90000"/>
              </a:lnSpc>
            </a:pPr>
            <a:r>
              <a:rPr lang="ru-RU" altLang="ru-RU" sz="2800" dirty="0"/>
              <a:t>Это профессии, связанные с сельским хозяйством, пищевой промышленностью, медициной и научными исследованиями (биология, география). Определенный интерес к </a:t>
            </a:r>
            <a:endParaRPr lang="ru-RU" altLang="ru-RU" sz="2800" dirty="0" smtClean="0"/>
          </a:p>
          <a:p>
            <a:pPr>
              <a:lnSpc>
                <a:spcPct val="90000"/>
              </a:lnSpc>
            </a:pPr>
            <a:r>
              <a:rPr lang="ru-RU" altLang="ru-RU" sz="2800" dirty="0" smtClean="0"/>
              <a:t>природе </a:t>
            </a:r>
            <a:r>
              <a:rPr lang="ru-RU" altLang="ru-RU" sz="2800" dirty="0"/>
              <a:t>(не основной) должны иметь психолог, менеджер по </a:t>
            </a:r>
            <a:r>
              <a:rPr lang="ru-RU" altLang="ru-RU" sz="2800" dirty="0" smtClean="0"/>
              <a:t>туризму и гостиничному</a:t>
            </a:r>
          </a:p>
          <a:p>
            <a:pPr>
              <a:lnSpc>
                <a:spcPct val="90000"/>
              </a:lnSpc>
            </a:pPr>
            <a:r>
              <a:rPr lang="ru-RU" altLang="ru-RU" sz="2800" dirty="0" smtClean="0"/>
              <a:t> </a:t>
            </a:r>
            <a:r>
              <a:rPr lang="ru-RU" altLang="ru-RU" sz="2800" dirty="0"/>
              <a:t>бизнесу.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624" y="4118811"/>
            <a:ext cx="3346376" cy="273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22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48680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ru-RU" alt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</a:t>
            </a:r>
            <a:r>
              <a:rPr lang="ru-RU" alt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Человек - техника"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1133455"/>
            <a:ext cx="8397557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3200" b="1" dirty="0"/>
              <a:t>Главный, ведущий предмет труда - технические объекты (машины, механизмы), материалы, виды энергии.</a:t>
            </a:r>
          </a:p>
          <a:p>
            <a:pPr>
              <a:lnSpc>
                <a:spcPct val="90000"/>
              </a:lnSpc>
            </a:pPr>
            <a:r>
              <a:rPr lang="ru-RU" altLang="ru-RU" sz="3200" b="1" dirty="0"/>
              <a:t>Труд работников здесь направлен не только на технику, но и на ведущий предмет профессионального внимания - область технических объектов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3200" b="1" dirty="0"/>
              <a:t> и их свойств.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937" y="4293096"/>
            <a:ext cx="4611063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34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alt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</a:t>
            </a:r>
            <a:r>
              <a:rPr lang="ru-RU" alt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Человек - человек"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606" y="3140968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dirty="0"/>
              <a:t>П</a:t>
            </a:r>
            <a:r>
              <a:rPr lang="ru-RU" altLang="ru-RU" sz="2800" dirty="0" smtClean="0"/>
              <a:t>рофессии</a:t>
            </a:r>
            <a:r>
              <a:rPr lang="ru-RU" altLang="ru-RU" sz="2800" dirty="0"/>
              <a:t>, связанные с обучением и воспитанием людей, организацией детских коллективов; </a:t>
            </a:r>
          </a:p>
          <a:p>
            <a:pPr>
              <a:lnSpc>
                <a:spcPct val="80000"/>
              </a:lnSpc>
            </a:pPr>
            <a:r>
              <a:rPr lang="ru-RU" altLang="ru-RU" sz="2800" dirty="0"/>
              <a:t>профессии, связанные с управлением производством, руководством людьми, коллективами; </a:t>
            </a:r>
          </a:p>
          <a:p>
            <a:pPr>
              <a:lnSpc>
                <a:spcPct val="80000"/>
              </a:lnSpc>
            </a:pPr>
            <a:r>
              <a:rPr lang="ru-RU" altLang="ru-RU" sz="2800" dirty="0"/>
              <a:t>профессии, связанные с бытовым,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/>
              <a:t> торговым </a:t>
            </a:r>
            <a:r>
              <a:rPr lang="ru-RU" altLang="ru-RU" sz="2800" dirty="0" smtClean="0"/>
              <a:t>обслуживанием;  </a:t>
            </a:r>
            <a:endParaRPr lang="ru-RU" altLang="ru-RU" sz="2800" dirty="0"/>
          </a:p>
          <a:p>
            <a:pPr>
              <a:lnSpc>
                <a:spcPct val="80000"/>
              </a:lnSpc>
            </a:pPr>
            <a:r>
              <a:rPr lang="ru-RU" altLang="ru-RU" sz="2800" dirty="0"/>
              <a:t>профессии, связанные с медицинским обслуживанием.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506" y="0"/>
            <a:ext cx="3923928" cy="31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30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7617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"Человек - знаковые системы"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57702"/>
            <a:ext cx="5033096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dirty="0"/>
              <a:t>П</a:t>
            </a:r>
            <a:r>
              <a:rPr lang="ru-RU" altLang="ru-RU" sz="3200" dirty="0" smtClean="0"/>
              <a:t>рофессии</a:t>
            </a:r>
            <a:r>
              <a:rPr lang="ru-RU" altLang="ru-RU" sz="3200" dirty="0"/>
              <a:t>, связанные с оформлением документов, делопроизводством, анализом текстов или их </a:t>
            </a:r>
            <a:r>
              <a:rPr lang="ru-RU" altLang="ru-RU" sz="3200" dirty="0" smtClean="0"/>
              <a:t>преобразованием;  </a:t>
            </a:r>
            <a:endParaRPr lang="ru-RU" altLang="ru-RU" sz="3200" dirty="0"/>
          </a:p>
          <a:p>
            <a:pPr>
              <a:lnSpc>
                <a:spcPct val="80000"/>
              </a:lnSpc>
            </a:pPr>
            <a:r>
              <a:rPr lang="ru-RU" altLang="ru-RU" sz="3200" dirty="0"/>
              <a:t>профессии, предметом труда в которых являются </a:t>
            </a:r>
            <a:r>
              <a:rPr lang="ru-RU" altLang="ru-RU" sz="3200" dirty="0" smtClean="0"/>
              <a:t>числа; </a:t>
            </a:r>
            <a:endParaRPr lang="ru-RU" altLang="ru-RU" sz="3200" dirty="0"/>
          </a:p>
          <a:p>
            <a:pPr>
              <a:lnSpc>
                <a:spcPct val="80000"/>
              </a:lnSpc>
            </a:pPr>
            <a:r>
              <a:rPr lang="ru-RU" altLang="ru-RU" sz="3200" dirty="0"/>
              <a:t>профессии, связанные с обработкой </a:t>
            </a:r>
            <a:r>
              <a:rPr lang="ru-RU" altLang="ru-RU" sz="3200" dirty="0" smtClean="0"/>
              <a:t>информации, </a:t>
            </a:r>
            <a:r>
              <a:rPr lang="ru-RU" altLang="ru-RU" sz="3200" dirty="0"/>
              <a:t>схематических изображений объектов.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403" y="1196752"/>
            <a:ext cx="380896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alt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"Человек - художественный образ"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28712"/>
            <a:ext cx="648072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dirty="0"/>
              <a:t>профессии, связанные с изобразительной деятельностью; </a:t>
            </a:r>
          </a:p>
          <a:p>
            <a:pPr>
              <a:lnSpc>
                <a:spcPct val="80000"/>
              </a:lnSpc>
            </a:pPr>
            <a:r>
              <a:rPr lang="ru-RU" altLang="ru-RU" sz="3200" dirty="0"/>
              <a:t>профессии, связанные с музыкальной деятельностью; </a:t>
            </a:r>
          </a:p>
          <a:p>
            <a:pPr>
              <a:lnSpc>
                <a:spcPct val="80000"/>
              </a:lnSpc>
            </a:pPr>
            <a:r>
              <a:rPr lang="ru-RU" altLang="ru-RU" sz="3200" dirty="0"/>
              <a:t>профессии, связанные с литературно-художественной деятельностью; </a:t>
            </a:r>
          </a:p>
          <a:p>
            <a:pPr>
              <a:lnSpc>
                <a:spcPct val="80000"/>
              </a:lnSpc>
            </a:pPr>
            <a:r>
              <a:rPr lang="ru-RU" altLang="ru-RU" sz="3200" dirty="0"/>
              <a:t>профессии, связанные </a:t>
            </a:r>
            <a:endParaRPr lang="ru-RU" altLang="ru-RU" sz="3200" dirty="0" smtClean="0"/>
          </a:p>
          <a:p>
            <a:pPr>
              <a:lnSpc>
                <a:spcPct val="80000"/>
              </a:lnSpc>
            </a:pPr>
            <a:r>
              <a:rPr lang="ru-RU" altLang="ru-RU" sz="3200" dirty="0" smtClean="0"/>
              <a:t>с </a:t>
            </a:r>
            <a:r>
              <a:rPr lang="ru-RU" altLang="ru-RU" sz="3200" dirty="0"/>
              <a:t>актерско-сценической деятельностью. </a:t>
            </a:r>
          </a:p>
          <a:p>
            <a:pPr>
              <a:lnSpc>
                <a:spcPct val="80000"/>
              </a:lnSpc>
            </a:pPr>
            <a:endParaRPr lang="ru-RU" alt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87" y="4293096"/>
            <a:ext cx="4098370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2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206" y="908720"/>
            <a:ext cx="8529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573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Футболист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01" y="3332907"/>
            <a:ext cx="4704716" cy="352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Космонав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0" y="-3089"/>
            <a:ext cx="4447994" cy="333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4788024" y="990020"/>
            <a:ext cx="3240360" cy="16468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/>
              <a:t>Это не мое. 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539550" y="3861048"/>
            <a:ext cx="3888433" cy="24218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/>
              <a:t>Это не для меня. </a:t>
            </a:r>
          </a:p>
        </p:txBody>
      </p:sp>
    </p:spTree>
    <p:extLst>
      <p:ext uri="{BB962C8B-B14F-4D97-AF65-F5344CB8AC3E}">
        <p14:creationId xmlns:p14="http://schemas.microsoft.com/office/powerpoint/2010/main" val="119848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4351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роблема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выбора профессии является одной из главных в жизни человека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362" name="Picture 2" descr="6048 x 4032 , 4406 к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602">
            <a:off x="5279902" y="3779394"/>
            <a:ext cx="3613584" cy="24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kaoclub.narod.ru/prikol/prikol-1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2104">
            <a:off x="3156980" y="3195011"/>
            <a:ext cx="284450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vev.ru/uploads/images/00/02/64/2011/06/07/eb2a4d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943">
            <a:off x="6012160" y="243513"/>
            <a:ext cx="2716090" cy="307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go4.imgsmail.ru/imgpreview?key=http%3A//img1.ubr.ua/article/352x288/1elbi.jpg&amp;mb=imgdb_preview_10008&amp;q=90&amp;w=2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974">
            <a:off x="179513" y="4005063"/>
            <a:ext cx="2963530" cy="24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4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7812" y="332656"/>
            <a:ext cx="514916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40% молодежи </a:t>
            </a:r>
            <a:endParaRPr lang="ru-RU" sz="3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избирают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профессию </a:t>
            </a:r>
            <a:endParaRPr lang="ru-RU" sz="3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не соответствующую</a:t>
            </a:r>
          </a:p>
          <a:p>
            <a:pPr algn="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их интересам</a:t>
            </a:r>
          </a:p>
        </p:txBody>
      </p:sp>
      <p:pic>
        <p:nvPicPr>
          <p:cNvPr id="16386" name="Picture 2" descr="http://imgg.dt00.net/2615/2615274_v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прицеп, завод, грузовик, r500, scania, ска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329">
            <a:off x="291483" y="3365456"/>
            <a:ext cx="3672570" cy="22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auto.vesti.ru/p/bg800_389425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828" y="2899654"/>
            <a:ext cx="4811688" cy="360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3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7085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2">
                    <a:lumMod val="50000"/>
                  </a:schemeClr>
                </a:solidFill>
              </a:rPr>
              <a:t>Профессиональный план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09370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61623" y="2984663"/>
            <a:ext cx="95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могу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3221" y="2507609"/>
            <a:ext cx="92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хочу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4293096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надо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914417" y="2292166"/>
            <a:ext cx="34756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Зона оптимального </a:t>
            </a:r>
          </a:p>
          <a:p>
            <a:pPr algn="ctr"/>
            <a:r>
              <a:rPr lang="ru-RU" sz="2800" dirty="0" smtClean="0"/>
              <a:t>выбора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4766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83065352"/>
              </p:ext>
            </p:extLst>
          </p:nvPr>
        </p:nvGraphicFramePr>
        <p:xfrm>
          <a:off x="323528" y="188640"/>
          <a:ext cx="835292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5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66876"/>
            <a:ext cx="81083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Ошибки при выборе профессии</a:t>
            </a:r>
            <a:endParaRPr lang="ru-RU" sz="4000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4046" y="1196752"/>
            <a:ext cx="3452019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незнание самого себя</a:t>
            </a:r>
          </a:p>
        </p:txBody>
      </p:sp>
      <p:sp>
        <p:nvSpPr>
          <p:cNvPr id="5" name="Овал 4"/>
          <p:cNvSpPr/>
          <p:nvPr/>
        </p:nvSpPr>
        <p:spPr>
          <a:xfrm>
            <a:off x="2483768" y="2852936"/>
            <a:ext cx="3528392" cy="1706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C000"/>
                </a:solidFill>
              </a:rPr>
              <a:t>незнание мира профессий</a:t>
            </a:r>
          </a:p>
        </p:txBody>
      </p:sp>
      <p:sp>
        <p:nvSpPr>
          <p:cNvPr id="6" name="Овал 5"/>
          <p:cNvSpPr/>
          <p:nvPr/>
        </p:nvSpPr>
        <p:spPr>
          <a:xfrm>
            <a:off x="4478656" y="4577693"/>
            <a:ext cx="4610695" cy="21732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незнание правил выбора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189457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09812895"/>
              </p:ext>
            </p:extLst>
          </p:nvPr>
        </p:nvGraphicFramePr>
        <p:xfrm>
          <a:off x="179512" y="260648"/>
          <a:ext cx="878497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98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7647145"/>
              </p:ext>
            </p:extLst>
          </p:nvPr>
        </p:nvGraphicFramePr>
        <p:xfrm>
          <a:off x="683568" y="1397000"/>
          <a:ext cx="777686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332656"/>
            <a:ext cx="6205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Незнание мира профессий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482</TotalTime>
  <Words>430</Words>
  <Application>Microsoft Office PowerPoint</Application>
  <PresentationFormat>Экран (4:3)</PresentationFormat>
  <Paragraphs>80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notebook</dc:creator>
  <cp:lastModifiedBy>АдминНТГ</cp:lastModifiedBy>
  <cp:revision>40</cp:revision>
  <dcterms:created xsi:type="dcterms:W3CDTF">2013-12-18T17:37:31Z</dcterms:created>
  <dcterms:modified xsi:type="dcterms:W3CDTF">2020-11-24T14:49:00Z</dcterms:modified>
</cp:coreProperties>
</file>